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jpeg" ContentType="image/jpeg"/>
  <Default Extension="JPG" ContentType="image/.jpg"/>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handoutMasterIdLst>
    <p:handoutMasterId r:id="rId35"/>
  </p:handoutMasterIdLst>
  <p:sldIdLst>
    <p:sldId id="257" r:id="rId3"/>
    <p:sldId id="275" r:id="rId4"/>
    <p:sldId id="260" r:id="rId5"/>
    <p:sldId id="265" r:id="rId6"/>
    <p:sldId id="266" r:id="rId7"/>
    <p:sldId id="267" r:id="rId8"/>
    <p:sldId id="264" r:id="rId9"/>
    <p:sldId id="269" r:id="rId10"/>
    <p:sldId id="270" r:id="rId11"/>
    <p:sldId id="274" r:id="rId12"/>
    <p:sldId id="271" r:id="rId13"/>
    <p:sldId id="273" r:id="rId14"/>
    <p:sldId id="278" r:id="rId15"/>
    <p:sldId id="283" r:id="rId16"/>
    <p:sldId id="279" r:id="rId17"/>
    <p:sldId id="272" r:id="rId18"/>
    <p:sldId id="280" r:id="rId19"/>
    <p:sldId id="281" r:id="rId20"/>
    <p:sldId id="284" r:id="rId21"/>
    <p:sldId id="285" r:id="rId22"/>
    <p:sldId id="302" r:id="rId23"/>
    <p:sldId id="297" r:id="rId25"/>
    <p:sldId id="298" r:id="rId26"/>
    <p:sldId id="299" r:id="rId27"/>
    <p:sldId id="300" r:id="rId28"/>
    <p:sldId id="301" r:id="rId29"/>
    <p:sldId id="303" r:id="rId30"/>
    <p:sldId id="304" r:id="rId31"/>
    <p:sldId id="305" r:id="rId32"/>
    <p:sldId id="306" r:id="rId33"/>
    <p:sldId id="313" r:id="rId34"/>
  </p:sldIdLst>
  <p:sldSz cx="12192000" cy="6858000"/>
  <p:notesSz cx="6858000" cy="9144000"/>
  <p:custDataLst>
    <p:tags r:id="rId3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91" userDrawn="1">
          <p15:clr>
            <a:srgbClr val="A4A3A4"/>
          </p15:clr>
        </p15:guide>
        <p15:guide id="2" pos="379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3131"/>
    <a:srgbClr val="7D0300"/>
    <a:srgbClr val="00776D"/>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91"/>
        <p:guide pos="379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205.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handoutMaster" Target="handoutMasters/handoutMaster1.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notesMaster" Target="notesMasters/notesMaster1.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4" Type="http://schemas.openxmlformats.org/officeDocument/2006/relationships/image" Target="../media/image56.wmf"/><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image" Target="../media/image10.png"/><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image" Target="../media/image19.png"/><Relationship Id="rId7" Type="http://schemas.openxmlformats.org/officeDocument/2006/relationships/image" Target="../media/image18.png"/><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1" Type="http://schemas.openxmlformats.org/officeDocument/2006/relationships/image" Target="../media/image21.png"/><Relationship Id="rId10" Type="http://schemas.openxmlformats.org/officeDocument/2006/relationships/tags" Target="../tags/tag57.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image" Target="../media/image29.png"/><Relationship Id="rId8" Type="http://schemas.openxmlformats.org/officeDocument/2006/relationships/image" Target="../media/image28.png"/><Relationship Id="rId7" Type="http://schemas.openxmlformats.org/officeDocument/2006/relationships/image" Target="../media/image27.png"/><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image" Target="../media/image22.jpeg"/><Relationship Id="rId10" Type="http://schemas.openxmlformats.org/officeDocument/2006/relationships/image" Target="../media/image3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b="26055"/>
          <a:stretch>
            <a:fillRect/>
          </a:stretch>
        </p:blipFill>
        <p:spPr>
          <a:xfrm>
            <a:off x="0" y="2537100"/>
            <a:ext cx="12192000" cy="4319929"/>
          </a:xfrm>
          <a:prstGeom prst="rect">
            <a:avLst/>
          </a:prstGeom>
        </p:spPr>
      </p:pic>
      <p:sp>
        <p:nvSpPr>
          <p:cNvPr id="15" name="矩形 14"/>
          <p:cNvSpPr/>
          <p:nvPr userDrawn="1"/>
        </p:nvSpPr>
        <p:spPr>
          <a:xfrm>
            <a:off x="0" y="0"/>
            <a:ext cx="12192000" cy="6858000"/>
          </a:xfrm>
          <a:prstGeom prst="rect">
            <a:avLst/>
          </a:prstGeom>
          <a:gradFill>
            <a:gsLst>
              <a:gs pos="0">
                <a:schemeClr val="bg1">
                  <a:alpha val="75000"/>
                </a:schemeClr>
              </a:gs>
              <a:gs pos="31000">
                <a:schemeClr val="bg1">
                  <a:alpha val="85000"/>
                </a:schemeClr>
              </a:gs>
              <a:gs pos="65601">
                <a:srgbClr val="FFFFFF"/>
              </a:gs>
              <a:gs pos="45000">
                <a:schemeClr val="bg1"/>
              </a:gs>
              <a:gs pos="100000">
                <a:schemeClr val="bg1">
                  <a:alpha val="8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400"/>
          </a:p>
        </p:txBody>
      </p:sp>
      <p:sp>
        <p:nvSpPr>
          <p:cNvPr id="23" name="任意多边形: 形状 22"/>
          <p:cNvSpPr/>
          <p:nvPr userDrawn="1"/>
        </p:nvSpPr>
        <p:spPr>
          <a:xfrm>
            <a:off x="450424" y="2315567"/>
            <a:ext cx="11342509" cy="1691715"/>
          </a:xfrm>
          <a:custGeom>
            <a:avLst/>
            <a:gdLst>
              <a:gd name="connsiteX0" fmla="*/ 9728 w 12217941"/>
              <a:gd name="connsiteY0" fmla="*/ 0 h 1605064"/>
              <a:gd name="connsiteX1" fmla="*/ 6108971 w 12217941"/>
              <a:gd name="connsiteY1" fmla="*/ 1498060 h 1605064"/>
              <a:gd name="connsiteX2" fmla="*/ 12208213 w 12217941"/>
              <a:gd name="connsiteY2" fmla="*/ 19456 h 1605064"/>
              <a:gd name="connsiteX3" fmla="*/ 12217941 w 12217941"/>
              <a:gd name="connsiteY3" fmla="*/ 282103 h 1605064"/>
              <a:gd name="connsiteX4" fmla="*/ 6118698 w 12217941"/>
              <a:gd name="connsiteY4" fmla="*/ 1605064 h 1605064"/>
              <a:gd name="connsiteX5" fmla="*/ 0 w 12217941"/>
              <a:gd name="connsiteY5" fmla="*/ 233464 h 1605064"/>
              <a:gd name="connsiteX6" fmla="*/ 9728 w 12217941"/>
              <a:gd name="connsiteY6" fmla="*/ 0 h 1605064"/>
              <a:gd name="connsiteX0-1" fmla="*/ 0 w 12208213"/>
              <a:gd name="connsiteY0-2" fmla="*/ 0 h 1605064"/>
              <a:gd name="connsiteX1-3" fmla="*/ 6099243 w 12208213"/>
              <a:gd name="connsiteY1-4" fmla="*/ 1498060 h 1605064"/>
              <a:gd name="connsiteX2-5" fmla="*/ 12198485 w 12208213"/>
              <a:gd name="connsiteY2-6" fmla="*/ 19456 h 1605064"/>
              <a:gd name="connsiteX3-7" fmla="*/ 12208213 w 12208213"/>
              <a:gd name="connsiteY3-8" fmla="*/ 282103 h 1605064"/>
              <a:gd name="connsiteX4-9" fmla="*/ 6108970 w 12208213"/>
              <a:gd name="connsiteY4-10" fmla="*/ 1605064 h 1605064"/>
              <a:gd name="connsiteX5-11" fmla="*/ 0 w 12208213"/>
              <a:gd name="connsiteY5-12" fmla="*/ 544749 h 1605064"/>
              <a:gd name="connsiteX6-13" fmla="*/ 0 w 12208213"/>
              <a:gd name="connsiteY6-14" fmla="*/ 0 h 1605064"/>
              <a:gd name="connsiteX0-15" fmla="*/ 0 w 12198485"/>
              <a:gd name="connsiteY0-16" fmla="*/ 0 h 1605064"/>
              <a:gd name="connsiteX1-17" fmla="*/ 6099243 w 12198485"/>
              <a:gd name="connsiteY1-18" fmla="*/ 1498060 h 1605064"/>
              <a:gd name="connsiteX2-19" fmla="*/ 12198485 w 12198485"/>
              <a:gd name="connsiteY2-20" fmla="*/ 19456 h 1605064"/>
              <a:gd name="connsiteX3-21" fmla="*/ 12198485 w 12198485"/>
              <a:gd name="connsiteY3-22" fmla="*/ 603115 h 1605064"/>
              <a:gd name="connsiteX4-23" fmla="*/ 6108970 w 12198485"/>
              <a:gd name="connsiteY4-24" fmla="*/ 1605064 h 1605064"/>
              <a:gd name="connsiteX5-25" fmla="*/ 0 w 12198485"/>
              <a:gd name="connsiteY5-26" fmla="*/ 544749 h 1605064"/>
              <a:gd name="connsiteX6-27" fmla="*/ 0 w 12198485"/>
              <a:gd name="connsiteY6-28" fmla="*/ 0 h 1605064"/>
              <a:gd name="connsiteX0-29" fmla="*/ 0 w 12198485"/>
              <a:gd name="connsiteY0-30" fmla="*/ 0 h 1605064"/>
              <a:gd name="connsiteX1-31" fmla="*/ 6108970 w 12198485"/>
              <a:gd name="connsiteY1-32" fmla="*/ 1507788 h 1605064"/>
              <a:gd name="connsiteX2-33" fmla="*/ 12198485 w 12198485"/>
              <a:gd name="connsiteY2-34" fmla="*/ 19456 h 1605064"/>
              <a:gd name="connsiteX3-35" fmla="*/ 12198485 w 12198485"/>
              <a:gd name="connsiteY3-36" fmla="*/ 603115 h 1605064"/>
              <a:gd name="connsiteX4-37" fmla="*/ 6108970 w 12198485"/>
              <a:gd name="connsiteY4-38" fmla="*/ 1605064 h 1605064"/>
              <a:gd name="connsiteX5-39" fmla="*/ 0 w 12198485"/>
              <a:gd name="connsiteY5-40" fmla="*/ 544749 h 1605064"/>
              <a:gd name="connsiteX6-41" fmla="*/ 0 w 12198485"/>
              <a:gd name="connsiteY6-42" fmla="*/ 0 h 1605064"/>
              <a:gd name="connsiteX0-43" fmla="*/ 632298 w 12830783"/>
              <a:gd name="connsiteY0-44" fmla="*/ 0 h 1605064"/>
              <a:gd name="connsiteX1-45" fmla="*/ 6741268 w 12830783"/>
              <a:gd name="connsiteY1-46" fmla="*/ 1507788 h 1605064"/>
              <a:gd name="connsiteX2-47" fmla="*/ 12830783 w 12830783"/>
              <a:gd name="connsiteY2-48" fmla="*/ 19456 h 1605064"/>
              <a:gd name="connsiteX3-49" fmla="*/ 12830783 w 12830783"/>
              <a:gd name="connsiteY3-50" fmla="*/ 603115 h 1605064"/>
              <a:gd name="connsiteX4-51" fmla="*/ 6741268 w 12830783"/>
              <a:gd name="connsiteY4-52" fmla="*/ 1605064 h 1605064"/>
              <a:gd name="connsiteX5-53" fmla="*/ 0 w 12830783"/>
              <a:gd name="connsiteY5-54" fmla="*/ 29183 h 1605064"/>
              <a:gd name="connsiteX6-55" fmla="*/ 632298 w 12830783"/>
              <a:gd name="connsiteY6-56" fmla="*/ 0 h 1605064"/>
              <a:gd name="connsiteX0-57" fmla="*/ 836579 w 12830783"/>
              <a:gd name="connsiteY0-58" fmla="*/ 0 h 1634247"/>
              <a:gd name="connsiteX1-59" fmla="*/ 6741268 w 12830783"/>
              <a:gd name="connsiteY1-60" fmla="*/ 1536971 h 1634247"/>
              <a:gd name="connsiteX2-61" fmla="*/ 12830783 w 12830783"/>
              <a:gd name="connsiteY2-62" fmla="*/ 48639 h 1634247"/>
              <a:gd name="connsiteX3-63" fmla="*/ 12830783 w 12830783"/>
              <a:gd name="connsiteY3-64" fmla="*/ 632298 h 1634247"/>
              <a:gd name="connsiteX4-65" fmla="*/ 6741268 w 12830783"/>
              <a:gd name="connsiteY4-66" fmla="*/ 1634247 h 1634247"/>
              <a:gd name="connsiteX5-67" fmla="*/ 0 w 12830783"/>
              <a:gd name="connsiteY5-68" fmla="*/ 58366 h 1634247"/>
              <a:gd name="connsiteX6-69" fmla="*/ 836579 w 12830783"/>
              <a:gd name="connsiteY6-70" fmla="*/ 0 h 1634247"/>
              <a:gd name="connsiteX0-71" fmla="*/ 836579 w 12830783"/>
              <a:gd name="connsiteY0-72" fmla="*/ 0 h 1702340"/>
              <a:gd name="connsiteX1-73" fmla="*/ 6741268 w 12830783"/>
              <a:gd name="connsiteY1-74" fmla="*/ 1536971 h 1702340"/>
              <a:gd name="connsiteX2-75" fmla="*/ 12830783 w 12830783"/>
              <a:gd name="connsiteY2-76" fmla="*/ 48639 h 1702340"/>
              <a:gd name="connsiteX3-77" fmla="*/ 12830783 w 12830783"/>
              <a:gd name="connsiteY3-78" fmla="*/ 632298 h 1702340"/>
              <a:gd name="connsiteX4-79" fmla="*/ 6750996 w 12830783"/>
              <a:gd name="connsiteY4-80" fmla="*/ 1702340 h 1702340"/>
              <a:gd name="connsiteX5-81" fmla="*/ 0 w 12830783"/>
              <a:gd name="connsiteY5-82" fmla="*/ 58366 h 1702340"/>
              <a:gd name="connsiteX6-83" fmla="*/ 836579 w 12830783"/>
              <a:gd name="connsiteY6-84" fmla="*/ 0 h 1702340"/>
              <a:gd name="connsiteX0-85" fmla="*/ 836579 w 12830783"/>
              <a:gd name="connsiteY0-86" fmla="*/ 0 h 1702340"/>
              <a:gd name="connsiteX1-87" fmla="*/ 6741268 w 12830783"/>
              <a:gd name="connsiteY1-88" fmla="*/ 1536971 h 1702340"/>
              <a:gd name="connsiteX2-89" fmla="*/ 12470860 w 12830783"/>
              <a:gd name="connsiteY2-90" fmla="*/ 19456 h 1702340"/>
              <a:gd name="connsiteX3-91" fmla="*/ 12830783 w 12830783"/>
              <a:gd name="connsiteY3-92" fmla="*/ 632298 h 1702340"/>
              <a:gd name="connsiteX4-93" fmla="*/ 6750996 w 12830783"/>
              <a:gd name="connsiteY4-94" fmla="*/ 1702340 h 1702340"/>
              <a:gd name="connsiteX5-95" fmla="*/ 0 w 12830783"/>
              <a:gd name="connsiteY5-96" fmla="*/ 58366 h 1702340"/>
              <a:gd name="connsiteX6-97" fmla="*/ 836579 w 12830783"/>
              <a:gd name="connsiteY6-98" fmla="*/ 0 h 1702340"/>
              <a:gd name="connsiteX0-99" fmla="*/ 836579 w 13239345"/>
              <a:gd name="connsiteY0-100" fmla="*/ 0 h 1702340"/>
              <a:gd name="connsiteX1-101" fmla="*/ 6741268 w 13239345"/>
              <a:gd name="connsiteY1-102" fmla="*/ 1536971 h 1702340"/>
              <a:gd name="connsiteX2-103" fmla="*/ 12470860 w 13239345"/>
              <a:gd name="connsiteY2-104" fmla="*/ 19456 h 1702340"/>
              <a:gd name="connsiteX3-105" fmla="*/ 13239345 w 13239345"/>
              <a:gd name="connsiteY3-106" fmla="*/ 107004 h 1702340"/>
              <a:gd name="connsiteX4-107" fmla="*/ 6750996 w 13239345"/>
              <a:gd name="connsiteY4-108" fmla="*/ 1702340 h 1702340"/>
              <a:gd name="connsiteX5-109" fmla="*/ 0 w 13239345"/>
              <a:gd name="connsiteY5-110" fmla="*/ 58366 h 1702340"/>
              <a:gd name="connsiteX6-111" fmla="*/ 836579 w 13239345"/>
              <a:gd name="connsiteY6-112" fmla="*/ 0 h 1702340"/>
              <a:gd name="connsiteX0-113" fmla="*/ 836579 w 13239345"/>
              <a:gd name="connsiteY0-114" fmla="*/ 107003 h 1809343"/>
              <a:gd name="connsiteX1-115" fmla="*/ 6741268 w 13239345"/>
              <a:gd name="connsiteY1-116" fmla="*/ 1643974 h 1809343"/>
              <a:gd name="connsiteX2-117" fmla="*/ 12169303 w 13239345"/>
              <a:gd name="connsiteY2-118" fmla="*/ 0 h 1809343"/>
              <a:gd name="connsiteX3-119" fmla="*/ 13239345 w 13239345"/>
              <a:gd name="connsiteY3-120" fmla="*/ 214007 h 1809343"/>
              <a:gd name="connsiteX4-121" fmla="*/ 6750996 w 13239345"/>
              <a:gd name="connsiteY4-122" fmla="*/ 1809343 h 1809343"/>
              <a:gd name="connsiteX5-123" fmla="*/ 0 w 13239345"/>
              <a:gd name="connsiteY5-124" fmla="*/ 165369 h 1809343"/>
              <a:gd name="connsiteX6-125" fmla="*/ 836579 w 13239345"/>
              <a:gd name="connsiteY6-126" fmla="*/ 107003 h 1809343"/>
              <a:gd name="connsiteX0-127" fmla="*/ 1342417 w 13239345"/>
              <a:gd name="connsiteY0-128" fmla="*/ 29182 h 1809343"/>
              <a:gd name="connsiteX1-129" fmla="*/ 6741268 w 13239345"/>
              <a:gd name="connsiteY1-130" fmla="*/ 1643974 h 1809343"/>
              <a:gd name="connsiteX2-131" fmla="*/ 12169303 w 13239345"/>
              <a:gd name="connsiteY2-132" fmla="*/ 0 h 1809343"/>
              <a:gd name="connsiteX3-133" fmla="*/ 13239345 w 13239345"/>
              <a:gd name="connsiteY3-134" fmla="*/ 214007 h 1809343"/>
              <a:gd name="connsiteX4-135" fmla="*/ 6750996 w 13239345"/>
              <a:gd name="connsiteY4-136" fmla="*/ 1809343 h 1809343"/>
              <a:gd name="connsiteX5-137" fmla="*/ 0 w 13239345"/>
              <a:gd name="connsiteY5-138" fmla="*/ 165369 h 1809343"/>
              <a:gd name="connsiteX6-139" fmla="*/ 1342417 w 13239345"/>
              <a:gd name="connsiteY6-140" fmla="*/ 29182 h 1809343"/>
              <a:gd name="connsiteX0-141" fmla="*/ 1294792 w 13239345"/>
              <a:gd name="connsiteY0-142" fmla="*/ 607 h 1809343"/>
              <a:gd name="connsiteX1-143" fmla="*/ 6741268 w 13239345"/>
              <a:gd name="connsiteY1-144" fmla="*/ 1643974 h 1809343"/>
              <a:gd name="connsiteX2-145" fmla="*/ 12169303 w 13239345"/>
              <a:gd name="connsiteY2-146" fmla="*/ 0 h 1809343"/>
              <a:gd name="connsiteX3-147" fmla="*/ 13239345 w 13239345"/>
              <a:gd name="connsiteY3-148" fmla="*/ 214007 h 1809343"/>
              <a:gd name="connsiteX4-149" fmla="*/ 6750996 w 13239345"/>
              <a:gd name="connsiteY4-150" fmla="*/ 1809343 h 1809343"/>
              <a:gd name="connsiteX5-151" fmla="*/ 0 w 13239345"/>
              <a:gd name="connsiteY5-152" fmla="*/ 165369 h 1809343"/>
              <a:gd name="connsiteX6-153" fmla="*/ 1294792 w 13239345"/>
              <a:gd name="connsiteY6-154" fmla="*/ 607 h 1809343"/>
              <a:gd name="connsiteX0-155" fmla="*/ 1294792 w 13239345"/>
              <a:gd name="connsiteY0-156" fmla="*/ 607 h 1809343"/>
              <a:gd name="connsiteX1-157" fmla="*/ 6741268 w 13239345"/>
              <a:gd name="connsiteY1-158" fmla="*/ 1643974 h 1809343"/>
              <a:gd name="connsiteX2-159" fmla="*/ 12169303 w 13239345"/>
              <a:gd name="connsiteY2-160" fmla="*/ 0 h 1809343"/>
              <a:gd name="connsiteX3-161" fmla="*/ 13239345 w 13239345"/>
              <a:gd name="connsiteY3-162" fmla="*/ 214007 h 1809343"/>
              <a:gd name="connsiteX4-163" fmla="*/ 6750996 w 13239345"/>
              <a:gd name="connsiteY4-164" fmla="*/ 1809343 h 1809343"/>
              <a:gd name="connsiteX5-165" fmla="*/ 0 w 13239345"/>
              <a:gd name="connsiteY5-166" fmla="*/ 165369 h 1809343"/>
              <a:gd name="connsiteX6-167" fmla="*/ 1294792 w 13239345"/>
              <a:gd name="connsiteY6-168" fmla="*/ 607 h 1809343"/>
              <a:gd name="connsiteX0-169" fmla="*/ 1294792 w 13239345"/>
              <a:gd name="connsiteY0-170" fmla="*/ 607 h 1809343"/>
              <a:gd name="connsiteX1-171" fmla="*/ 6741268 w 13239345"/>
              <a:gd name="connsiteY1-172" fmla="*/ 1643974 h 1809343"/>
              <a:gd name="connsiteX2-173" fmla="*/ 12169303 w 13239345"/>
              <a:gd name="connsiteY2-174" fmla="*/ 0 h 1809343"/>
              <a:gd name="connsiteX3-175" fmla="*/ 13239345 w 13239345"/>
              <a:gd name="connsiteY3-176" fmla="*/ 214007 h 1809343"/>
              <a:gd name="connsiteX4-177" fmla="*/ 6750996 w 13239345"/>
              <a:gd name="connsiteY4-178" fmla="*/ 1809343 h 1809343"/>
              <a:gd name="connsiteX5-179" fmla="*/ 0 w 13239345"/>
              <a:gd name="connsiteY5-180" fmla="*/ 165369 h 1809343"/>
              <a:gd name="connsiteX6-181" fmla="*/ 1294792 w 13239345"/>
              <a:gd name="connsiteY6-182" fmla="*/ 607 h 1809343"/>
              <a:gd name="connsiteX0-183" fmla="*/ 1294792 w 13239345"/>
              <a:gd name="connsiteY0-184" fmla="*/ 607 h 1809343"/>
              <a:gd name="connsiteX1-185" fmla="*/ 6741268 w 13239345"/>
              <a:gd name="connsiteY1-186" fmla="*/ 1643974 h 1809343"/>
              <a:gd name="connsiteX2-187" fmla="*/ 12169303 w 13239345"/>
              <a:gd name="connsiteY2-188" fmla="*/ 0 h 1809343"/>
              <a:gd name="connsiteX3-189" fmla="*/ 13239345 w 13239345"/>
              <a:gd name="connsiteY3-190" fmla="*/ 214007 h 1809343"/>
              <a:gd name="connsiteX4-191" fmla="*/ 6750996 w 13239345"/>
              <a:gd name="connsiteY4-192" fmla="*/ 1809343 h 1809343"/>
              <a:gd name="connsiteX5-193" fmla="*/ 0 w 13239345"/>
              <a:gd name="connsiteY5-194" fmla="*/ 165369 h 1809343"/>
              <a:gd name="connsiteX6-195" fmla="*/ 1294792 w 13239345"/>
              <a:gd name="connsiteY6-196" fmla="*/ 607 h 1809343"/>
              <a:gd name="connsiteX0-197" fmla="*/ 1294792 w 13239345"/>
              <a:gd name="connsiteY0-198" fmla="*/ 607 h 1809343"/>
              <a:gd name="connsiteX1-199" fmla="*/ 6741268 w 13239345"/>
              <a:gd name="connsiteY1-200" fmla="*/ 1643974 h 1809343"/>
              <a:gd name="connsiteX2-201" fmla="*/ 12169303 w 13239345"/>
              <a:gd name="connsiteY2-202" fmla="*/ 0 h 1809343"/>
              <a:gd name="connsiteX3-203" fmla="*/ 13239345 w 13239345"/>
              <a:gd name="connsiteY3-204" fmla="*/ 214007 h 1809343"/>
              <a:gd name="connsiteX4-205" fmla="*/ 6750996 w 13239345"/>
              <a:gd name="connsiteY4-206" fmla="*/ 1809343 h 1809343"/>
              <a:gd name="connsiteX5-207" fmla="*/ 0 w 13239345"/>
              <a:gd name="connsiteY5-208" fmla="*/ 165369 h 1809343"/>
              <a:gd name="connsiteX6-209" fmla="*/ 1294792 w 13239345"/>
              <a:gd name="connsiteY6-210" fmla="*/ 607 h 1809343"/>
              <a:gd name="connsiteX0-211" fmla="*/ 1294792 w 13239345"/>
              <a:gd name="connsiteY0-212" fmla="*/ 607 h 1809343"/>
              <a:gd name="connsiteX1-213" fmla="*/ 6741268 w 13239345"/>
              <a:gd name="connsiteY1-214" fmla="*/ 1643974 h 1809343"/>
              <a:gd name="connsiteX2-215" fmla="*/ 12169303 w 13239345"/>
              <a:gd name="connsiteY2-216" fmla="*/ 0 h 1809343"/>
              <a:gd name="connsiteX3-217" fmla="*/ 13239345 w 13239345"/>
              <a:gd name="connsiteY3-218" fmla="*/ 214007 h 1809343"/>
              <a:gd name="connsiteX4-219" fmla="*/ 6750996 w 13239345"/>
              <a:gd name="connsiteY4-220" fmla="*/ 1809343 h 1809343"/>
              <a:gd name="connsiteX5-221" fmla="*/ 0 w 13239345"/>
              <a:gd name="connsiteY5-222" fmla="*/ 165369 h 1809343"/>
              <a:gd name="connsiteX6-223" fmla="*/ 1294792 w 13239345"/>
              <a:gd name="connsiteY6-224" fmla="*/ 607 h 1809343"/>
              <a:gd name="connsiteX0-225" fmla="*/ 1294792 w 13239345"/>
              <a:gd name="connsiteY0-226" fmla="*/ 607 h 1809343"/>
              <a:gd name="connsiteX1-227" fmla="*/ 6741268 w 13239345"/>
              <a:gd name="connsiteY1-228" fmla="*/ 1643974 h 1809343"/>
              <a:gd name="connsiteX2-229" fmla="*/ 12169303 w 13239345"/>
              <a:gd name="connsiteY2-230" fmla="*/ 0 h 1809343"/>
              <a:gd name="connsiteX3-231" fmla="*/ 13239345 w 13239345"/>
              <a:gd name="connsiteY3-232" fmla="*/ 214007 h 1809343"/>
              <a:gd name="connsiteX4-233" fmla="*/ 6750996 w 13239345"/>
              <a:gd name="connsiteY4-234" fmla="*/ 1809343 h 1809343"/>
              <a:gd name="connsiteX5-235" fmla="*/ 0 w 13239345"/>
              <a:gd name="connsiteY5-236" fmla="*/ 165369 h 1809343"/>
              <a:gd name="connsiteX6-237" fmla="*/ 1294792 w 13239345"/>
              <a:gd name="connsiteY6-238" fmla="*/ 607 h 1809343"/>
              <a:gd name="connsiteX0-239" fmla="*/ 1294792 w 13239345"/>
              <a:gd name="connsiteY0-240" fmla="*/ 607 h 1809343"/>
              <a:gd name="connsiteX1-241" fmla="*/ 6741268 w 13239345"/>
              <a:gd name="connsiteY1-242" fmla="*/ 1643974 h 1809343"/>
              <a:gd name="connsiteX2-243" fmla="*/ 12169303 w 13239345"/>
              <a:gd name="connsiteY2-244" fmla="*/ 0 h 1809343"/>
              <a:gd name="connsiteX3-245" fmla="*/ 13239345 w 13239345"/>
              <a:gd name="connsiteY3-246" fmla="*/ 214007 h 1809343"/>
              <a:gd name="connsiteX4-247" fmla="*/ 6750996 w 13239345"/>
              <a:gd name="connsiteY4-248" fmla="*/ 1809343 h 1809343"/>
              <a:gd name="connsiteX5-249" fmla="*/ 0 w 13239345"/>
              <a:gd name="connsiteY5-250" fmla="*/ 165369 h 1809343"/>
              <a:gd name="connsiteX6-251" fmla="*/ 1294792 w 13239345"/>
              <a:gd name="connsiteY6-252" fmla="*/ 607 h 1809343"/>
              <a:gd name="connsiteX0-253" fmla="*/ 1294792 w 13239345"/>
              <a:gd name="connsiteY0-254" fmla="*/ 607 h 1809343"/>
              <a:gd name="connsiteX1-255" fmla="*/ 6741268 w 13239345"/>
              <a:gd name="connsiteY1-256" fmla="*/ 1643974 h 1809343"/>
              <a:gd name="connsiteX2-257" fmla="*/ 12169303 w 13239345"/>
              <a:gd name="connsiteY2-258" fmla="*/ 0 h 1809343"/>
              <a:gd name="connsiteX3-259" fmla="*/ 13239345 w 13239345"/>
              <a:gd name="connsiteY3-260" fmla="*/ 214007 h 1809343"/>
              <a:gd name="connsiteX4-261" fmla="*/ 6750996 w 13239345"/>
              <a:gd name="connsiteY4-262" fmla="*/ 1809343 h 1809343"/>
              <a:gd name="connsiteX5-263" fmla="*/ 0 w 13239345"/>
              <a:gd name="connsiteY5-264" fmla="*/ 165369 h 1809343"/>
              <a:gd name="connsiteX6-265" fmla="*/ 1294792 w 13239345"/>
              <a:gd name="connsiteY6-266" fmla="*/ 607 h 1809343"/>
              <a:gd name="connsiteX0-267" fmla="*/ 1294792 w 13239345"/>
              <a:gd name="connsiteY0-268" fmla="*/ 607 h 1809343"/>
              <a:gd name="connsiteX1-269" fmla="*/ 6741268 w 13239345"/>
              <a:gd name="connsiteY1-270" fmla="*/ 1643974 h 1809343"/>
              <a:gd name="connsiteX2-271" fmla="*/ 12169303 w 13239345"/>
              <a:gd name="connsiteY2-272" fmla="*/ 0 h 1809343"/>
              <a:gd name="connsiteX3-273" fmla="*/ 13239345 w 13239345"/>
              <a:gd name="connsiteY3-274" fmla="*/ 214007 h 1809343"/>
              <a:gd name="connsiteX4-275" fmla="*/ 6750996 w 13239345"/>
              <a:gd name="connsiteY4-276" fmla="*/ 1809343 h 1809343"/>
              <a:gd name="connsiteX5-277" fmla="*/ 0 w 13239345"/>
              <a:gd name="connsiteY5-278" fmla="*/ 165369 h 1809343"/>
              <a:gd name="connsiteX6-279" fmla="*/ 1294792 w 13239345"/>
              <a:gd name="connsiteY6-280" fmla="*/ 607 h 1809343"/>
              <a:gd name="connsiteX0-281" fmla="*/ 1294792 w 13239345"/>
              <a:gd name="connsiteY0-282" fmla="*/ 607 h 1809343"/>
              <a:gd name="connsiteX1-283" fmla="*/ 6741268 w 13239345"/>
              <a:gd name="connsiteY1-284" fmla="*/ 1643974 h 1809343"/>
              <a:gd name="connsiteX2-285" fmla="*/ 12169303 w 13239345"/>
              <a:gd name="connsiteY2-286" fmla="*/ 0 h 1809343"/>
              <a:gd name="connsiteX3-287" fmla="*/ 13239345 w 13239345"/>
              <a:gd name="connsiteY3-288" fmla="*/ 214007 h 1809343"/>
              <a:gd name="connsiteX4-289" fmla="*/ 6750996 w 13239345"/>
              <a:gd name="connsiteY4-290" fmla="*/ 1809343 h 1809343"/>
              <a:gd name="connsiteX5-291" fmla="*/ 0 w 13239345"/>
              <a:gd name="connsiteY5-292" fmla="*/ 165369 h 1809343"/>
              <a:gd name="connsiteX6-293" fmla="*/ 1294792 w 13239345"/>
              <a:gd name="connsiteY6-294" fmla="*/ 607 h 1809343"/>
              <a:gd name="connsiteX0-295" fmla="*/ 1294792 w 12651516"/>
              <a:gd name="connsiteY0-296" fmla="*/ 607 h 1809343"/>
              <a:gd name="connsiteX1-297" fmla="*/ 6741268 w 12651516"/>
              <a:gd name="connsiteY1-298" fmla="*/ 1643974 h 1809343"/>
              <a:gd name="connsiteX2-299" fmla="*/ 12169303 w 12651516"/>
              <a:gd name="connsiteY2-300" fmla="*/ 0 h 1809343"/>
              <a:gd name="connsiteX3-301" fmla="*/ 12651516 w 12651516"/>
              <a:gd name="connsiteY3-302" fmla="*/ 83379 h 1809343"/>
              <a:gd name="connsiteX4-303" fmla="*/ 6750996 w 12651516"/>
              <a:gd name="connsiteY4-304" fmla="*/ 1809343 h 1809343"/>
              <a:gd name="connsiteX5-305" fmla="*/ 0 w 12651516"/>
              <a:gd name="connsiteY5-306" fmla="*/ 165369 h 1809343"/>
              <a:gd name="connsiteX6-307" fmla="*/ 1294792 w 12651516"/>
              <a:gd name="connsiteY6-308" fmla="*/ 607 h 1809343"/>
              <a:gd name="connsiteX0-309" fmla="*/ 1294792 w 12564431"/>
              <a:gd name="connsiteY0-310" fmla="*/ 607 h 1809343"/>
              <a:gd name="connsiteX1-311" fmla="*/ 6741268 w 12564431"/>
              <a:gd name="connsiteY1-312" fmla="*/ 1643974 h 1809343"/>
              <a:gd name="connsiteX2-313" fmla="*/ 12169303 w 12564431"/>
              <a:gd name="connsiteY2-314" fmla="*/ 0 h 1809343"/>
              <a:gd name="connsiteX3-315" fmla="*/ 12564431 w 12564431"/>
              <a:gd name="connsiteY3-316" fmla="*/ 83379 h 1809343"/>
              <a:gd name="connsiteX4-317" fmla="*/ 6750996 w 12564431"/>
              <a:gd name="connsiteY4-318" fmla="*/ 1809343 h 1809343"/>
              <a:gd name="connsiteX5-319" fmla="*/ 0 w 12564431"/>
              <a:gd name="connsiteY5-320" fmla="*/ 165369 h 1809343"/>
              <a:gd name="connsiteX6-321" fmla="*/ 1294792 w 12564431"/>
              <a:gd name="connsiteY6-322" fmla="*/ 607 h 1809343"/>
              <a:gd name="connsiteX0-323" fmla="*/ 423935 w 11693574"/>
              <a:gd name="connsiteY0-324" fmla="*/ 607 h 1809343"/>
              <a:gd name="connsiteX1-325" fmla="*/ 5870411 w 11693574"/>
              <a:gd name="connsiteY1-326" fmla="*/ 1643974 h 1809343"/>
              <a:gd name="connsiteX2-327" fmla="*/ 11298446 w 11693574"/>
              <a:gd name="connsiteY2-328" fmla="*/ 0 h 1809343"/>
              <a:gd name="connsiteX3-329" fmla="*/ 11693574 w 11693574"/>
              <a:gd name="connsiteY3-330" fmla="*/ 83379 h 1809343"/>
              <a:gd name="connsiteX4-331" fmla="*/ 5880139 w 11693574"/>
              <a:gd name="connsiteY4-332" fmla="*/ 1809343 h 1809343"/>
              <a:gd name="connsiteX5-333" fmla="*/ 0 w 11693574"/>
              <a:gd name="connsiteY5-334" fmla="*/ 45626 h 1809343"/>
              <a:gd name="connsiteX6-335" fmla="*/ 423935 w 11693574"/>
              <a:gd name="connsiteY6-336" fmla="*/ 607 h 1809343"/>
              <a:gd name="connsiteX0-337" fmla="*/ 423935 w 11693574"/>
              <a:gd name="connsiteY0-338" fmla="*/ 607 h 1733143"/>
              <a:gd name="connsiteX1-339" fmla="*/ 5870411 w 11693574"/>
              <a:gd name="connsiteY1-340" fmla="*/ 1643974 h 1733143"/>
              <a:gd name="connsiteX2-341" fmla="*/ 11298446 w 11693574"/>
              <a:gd name="connsiteY2-342" fmla="*/ 0 h 1733143"/>
              <a:gd name="connsiteX3-343" fmla="*/ 11693574 w 11693574"/>
              <a:gd name="connsiteY3-344" fmla="*/ 83379 h 1733143"/>
              <a:gd name="connsiteX4-345" fmla="*/ 5880139 w 11693574"/>
              <a:gd name="connsiteY4-346" fmla="*/ 1733143 h 1733143"/>
              <a:gd name="connsiteX5-347" fmla="*/ 0 w 11693574"/>
              <a:gd name="connsiteY5-348" fmla="*/ 45626 h 1733143"/>
              <a:gd name="connsiteX6-349" fmla="*/ 423935 w 11693574"/>
              <a:gd name="connsiteY6-350" fmla="*/ 607 h 1733143"/>
              <a:gd name="connsiteX0-351" fmla="*/ 423935 w 11709902"/>
              <a:gd name="connsiteY0-352" fmla="*/ 607 h 1733143"/>
              <a:gd name="connsiteX1-353" fmla="*/ 5870411 w 11709902"/>
              <a:gd name="connsiteY1-354" fmla="*/ 1643974 h 1733143"/>
              <a:gd name="connsiteX2-355" fmla="*/ 11298446 w 11709902"/>
              <a:gd name="connsiteY2-356" fmla="*/ 0 h 1733143"/>
              <a:gd name="connsiteX3-357" fmla="*/ 11709902 w 11709902"/>
              <a:gd name="connsiteY3-358" fmla="*/ 83379 h 1733143"/>
              <a:gd name="connsiteX4-359" fmla="*/ 5880139 w 11709902"/>
              <a:gd name="connsiteY4-360" fmla="*/ 1733143 h 1733143"/>
              <a:gd name="connsiteX5-361" fmla="*/ 0 w 11709902"/>
              <a:gd name="connsiteY5-362" fmla="*/ 45626 h 1733143"/>
              <a:gd name="connsiteX6-363" fmla="*/ 423935 w 11709902"/>
              <a:gd name="connsiteY6-364" fmla="*/ 607 h 1733143"/>
              <a:gd name="connsiteX0-365" fmla="*/ 423935 w 11571109"/>
              <a:gd name="connsiteY0-366" fmla="*/ 607 h 1733143"/>
              <a:gd name="connsiteX1-367" fmla="*/ 5870411 w 11571109"/>
              <a:gd name="connsiteY1-368" fmla="*/ 1643974 h 1733143"/>
              <a:gd name="connsiteX2-369" fmla="*/ 11298446 w 11571109"/>
              <a:gd name="connsiteY2-370" fmla="*/ 0 h 1733143"/>
              <a:gd name="connsiteX3-371" fmla="*/ 11571109 w 11571109"/>
              <a:gd name="connsiteY3-372" fmla="*/ 116036 h 1733143"/>
              <a:gd name="connsiteX4-373" fmla="*/ 5880139 w 11571109"/>
              <a:gd name="connsiteY4-374" fmla="*/ 1733143 h 1733143"/>
              <a:gd name="connsiteX5-375" fmla="*/ 0 w 11571109"/>
              <a:gd name="connsiteY5-376" fmla="*/ 45626 h 1733143"/>
              <a:gd name="connsiteX6-377" fmla="*/ 423935 w 11571109"/>
              <a:gd name="connsiteY6-378" fmla="*/ 607 h 1733143"/>
              <a:gd name="connsiteX0-379" fmla="*/ 423935 w 11579274"/>
              <a:gd name="connsiteY0-380" fmla="*/ 607 h 1733143"/>
              <a:gd name="connsiteX1-381" fmla="*/ 5870411 w 11579274"/>
              <a:gd name="connsiteY1-382" fmla="*/ 1643974 h 1733143"/>
              <a:gd name="connsiteX2-383" fmla="*/ 11298446 w 11579274"/>
              <a:gd name="connsiteY2-384" fmla="*/ 0 h 1733143"/>
              <a:gd name="connsiteX3-385" fmla="*/ 11579274 w 11579274"/>
              <a:gd name="connsiteY3-386" fmla="*/ 116036 h 1733143"/>
              <a:gd name="connsiteX4-387" fmla="*/ 5880139 w 11579274"/>
              <a:gd name="connsiteY4-388" fmla="*/ 1733143 h 1733143"/>
              <a:gd name="connsiteX5-389" fmla="*/ 0 w 11579274"/>
              <a:gd name="connsiteY5-390" fmla="*/ 45626 h 1733143"/>
              <a:gd name="connsiteX6-391" fmla="*/ 423935 w 11579274"/>
              <a:gd name="connsiteY6-392" fmla="*/ 607 h 1733143"/>
              <a:gd name="connsiteX0-393" fmla="*/ 423935 w 11579274"/>
              <a:gd name="connsiteY0-394" fmla="*/ 0 h 1732536"/>
              <a:gd name="connsiteX1-395" fmla="*/ 5870411 w 11579274"/>
              <a:gd name="connsiteY1-396" fmla="*/ 1643367 h 1732536"/>
              <a:gd name="connsiteX2-397" fmla="*/ 11233132 w 11579274"/>
              <a:gd name="connsiteY2-398" fmla="*/ 48379 h 1732536"/>
              <a:gd name="connsiteX3-399" fmla="*/ 11579274 w 11579274"/>
              <a:gd name="connsiteY3-400" fmla="*/ 115429 h 1732536"/>
              <a:gd name="connsiteX4-401" fmla="*/ 5880139 w 11579274"/>
              <a:gd name="connsiteY4-402" fmla="*/ 1732536 h 1732536"/>
              <a:gd name="connsiteX5-403" fmla="*/ 0 w 11579274"/>
              <a:gd name="connsiteY5-404" fmla="*/ 45019 h 1732536"/>
              <a:gd name="connsiteX6-405" fmla="*/ 423935 w 11579274"/>
              <a:gd name="connsiteY6-406" fmla="*/ 0 h 1732536"/>
              <a:gd name="connsiteX0-407" fmla="*/ 423935 w 11579274"/>
              <a:gd name="connsiteY0-408" fmla="*/ 0 h 1732536"/>
              <a:gd name="connsiteX1-409" fmla="*/ 5870411 w 11579274"/>
              <a:gd name="connsiteY1-410" fmla="*/ 1643367 h 1732536"/>
              <a:gd name="connsiteX2-411" fmla="*/ 11241297 w 11579274"/>
              <a:gd name="connsiteY2-412" fmla="*/ 32050 h 1732536"/>
              <a:gd name="connsiteX3-413" fmla="*/ 11579274 w 11579274"/>
              <a:gd name="connsiteY3-414" fmla="*/ 115429 h 1732536"/>
              <a:gd name="connsiteX4-415" fmla="*/ 5880139 w 11579274"/>
              <a:gd name="connsiteY4-416" fmla="*/ 1732536 h 1732536"/>
              <a:gd name="connsiteX5-417" fmla="*/ 0 w 11579274"/>
              <a:gd name="connsiteY5-418" fmla="*/ 45019 h 1732536"/>
              <a:gd name="connsiteX6-419" fmla="*/ 423935 w 11579274"/>
              <a:gd name="connsiteY6-420" fmla="*/ 0 h 1732536"/>
              <a:gd name="connsiteX0-421" fmla="*/ 423935 w 11579274"/>
              <a:gd name="connsiteY0-422" fmla="*/ 0 h 1732536"/>
              <a:gd name="connsiteX1-423" fmla="*/ 5870411 w 11579274"/>
              <a:gd name="connsiteY1-424" fmla="*/ 1643367 h 1732536"/>
              <a:gd name="connsiteX2-425" fmla="*/ 11241297 w 11579274"/>
              <a:gd name="connsiteY2-426" fmla="*/ 32050 h 1732536"/>
              <a:gd name="connsiteX3-427" fmla="*/ 11579274 w 11579274"/>
              <a:gd name="connsiteY3-428" fmla="*/ 115429 h 1732536"/>
              <a:gd name="connsiteX4-429" fmla="*/ 5880139 w 11579274"/>
              <a:gd name="connsiteY4-430" fmla="*/ 1732536 h 1732536"/>
              <a:gd name="connsiteX5-431" fmla="*/ 0 w 11579274"/>
              <a:gd name="connsiteY5-432" fmla="*/ 45019 h 1732536"/>
              <a:gd name="connsiteX6-433" fmla="*/ 423935 w 11579274"/>
              <a:gd name="connsiteY6-434" fmla="*/ 0 h 1732536"/>
              <a:gd name="connsiteX0-435" fmla="*/ 423935 w 11579274"/>
              <a:gd name="connsiteY0-436" fmla="*/ 0 h 1732536"/>
              <a:gd name="connsiteX1-437" fmla="*/ 5870411 w 11579274"/>
              <a:gd name="connsiteY1-438" fmla="*/ 1643367 h 1732536"/>
              <a:gd name="connsiteX2-439" fmla="*/ 11224968 w 11579274"/>
              <a:gd name="connsiteY2-440" fmla="*/ 48379 h 1732536"/>
              <a:gd name="connsiteX3-441" fmla="*/ 11579274 w 11579274"/>
              <a:gd name="connsiteY3-442" fmla="*/ 115429 h 1732536"/>
              <a:gd name="connsiteX4-443" fmla="*/ 5880139 w 11579274"/>
              <a:gd name="connsiteY4-444" fmla="*/ 1732536 h 1732536"/>
              <a:gd name="connsiteX5-445" fmla="*/ 0 w 11579274"/>
              <a:gd name="connsiteY5-446" fmla="*/ 45019 h 1732536"/>
              <a:gd name="connsiteX6-447" fmla="*/ 423935 w 11579274"/>
              <a:gd name="connsiteY6-448" fmla="*/ 0 h 1732536"/>
              <a:gd name="connsiteX0-449" fmla="*/ 219828 w 11375167"/>
              <a:gd name="connsiteY0-450" fmla="*/ 0 h 1732536"/>
              <a:gd name="connsiteX1-451" fmla="*/ 5666304 w 11375167"/>
              <a:gd name="connsiteY1-452" fmla="*/ 1643367 h 1732536"/>
              <a:gd name="connsiteX2-453" fmla="*/ 11020861 w 11375167"/>
              <a:gd name="connsiteY2-454" fmla="*/ 48379 h 1732536"/>
              <a:gd name="connsiteX3-455" fmla="*/ 11375167 w 11375167"/>
              <a:gd name="connsiteY3-456" fmla="*/ 115429 h 1732536"/>
              <a:gd name="connsiteX4-457" fmla="*/ 5676032 w 11375167"/>
              <a:gd name="connsiteY4-458" fmla="*/ 1732536 h 1732536"/>
              <a:gd name="connsiteX5-459" fmla="*/ 0 w 11375167"/>
              <a:gd name="connsiteY5-460" fmla="*/ 77676 h 1732536"/>
              <a:gd name="connsiteX6-461" fmla="*/ 219828 w 11375167"/>
              <a:gd name="connsiteY6-462" fmla="*/ 0 h 1732536"/>
              <a:gd name="connsiteX0-463" fmla="*/ 293307 w 11375167"/>
              <a:gd name="connsiteY0-464" fmla="*/ 0 h 1708044"/>
              <a:gd name="connsiteX1-465" fmla="*/ 5666304 w 11375167"/>
              <a:gd name="connsiteY1-466" fmla="*/ 1618875 h 1708044"/>
              <a:gd name="connsiteX2-467" fmla="*/ 11020861 w 11375167"/>
              <a:gd name="connsiteY2-468" fmla="*/ 23887 h 1708044"/>
              <a:gd name="connsiteX3-469" fmla="*/ 11375167 w 11375167"/>
              <a:gd name="connsiteY3-470" fmla="*/ 90937 h 1708044"/>
              <a:gd name="connsiteX4-471" fmla="*/ 5676032 w 11375167"/>
              <a:gd name="connsiteY4-472" fmla="*/ 1708044 h 1708044"/>
              <a:gd name="connsiteX5-473" fmla="*/ 0 w 11375167"/>
              <a:gd name="connsiteY5-474" fmla="*/ 53184 h 1708044"/>
              <a:gd name="connsiteX6-475" fmla="*/ 293307 w 11375167"/>
              <a:gd name="connsiteY6-476" fmla="*/ 0 h 1708044"/>
              <a:gd name="connsiteX0-477" fmla="*/ 317800 w 11375167"/>
              <a:gd name="connsiteY0-478" fmla="*/ 606 h 1684157"/>
              <a:gd name="connsiteX1-479" fmla="*/ 5666304 w 11375167"/>
              <a:gd name="connsiteY1-480" fmla="*/ 1594988 h 1684157"/>
              <a:gd name="connsiteX2-481" fmla="*/ 11020861 w 11375167"/>
              <a:gd name="connsiteY2-482" fmla="*/ 0 h 1684157"/>
              <a:gd name="connsiteX3-483" fmla="*/ 11375167 w 11375167"/>
              <a:gd name="connsiteY3-484" fmla="*/ 67050 h 1684157"/>
              <a:gd name="connsiteX4-485" fmla="*/ 5676032 w 11375167"/>
              <a:gd name="connsiteY4-486" fmla="*/ 1684157 h 1684157"/>
              <a:gd name="connsiteX5-487" fmla="*/ 0 w 11375167"/>
              <a:gd name="connsiteY5-488" fmla="*/ 29297 h 1684157"/>
              <a:gd name="connsiteX6-489" fmla="*/ 317800 w 11375167"/>
              <a:gd name="connsiteY6-490" fmla="*/ 606 h 1684157"/>
              <a:gd name="connsiteX0-491" fmla="*/ 285142 w 11342509"/>
              <a:gd name="connsiteY0-492" fmla="*/ 606 h 1684157"/>
              <a:gd name="connsiteX1-493" fmla="*/ 5633646 w 11342509"/>
              <a:gd name="connsiteY1-494" fmla="*/ 1594988 h 1684157"/>
              <a:gd name="connsiteX2-495" fmla="*/ 10988203 w 11342509"/>
              <a:gd name="connsiteY2-496" fmla="*/ 0 h 1684157"/>
              <a:gd name="connsiteX3-497" fmla="*/ 11342509 w 11342509"/>
              <a:gd name="connsiteY3-498" fmla="*/ 67050 h 1684157"/>
              <a:gd name="connsiteX4-499" fmla="*/ 5643374 w 11342509"/>
              <a:gd name="connsiteY4-500" fmla="*/ 1684157 h 1684157"/>
              <a:gd name="connsiteX5-501" fmla="*/ 0 w 11342509"/>
              <a:gd name="connsiteY5-502" fmla="*/ 29297 h 1684157"/>
              <a:gd name="connsiteX6-503" fmla="*/ 285142 w 11342509"/>
              <a:gd name="connsiteY6-504" fmla="*/ 606 h 1684157"/>
              <a:gd name="connsiteX0-505" fmla="*/ 276977 w 11342509"/>
              <a:gd name="connsiteY0-506" fmla="*/ 0 h 1691715"/>
              <a:gd name="connsiteX1-507" fmla="*/ 5633646 w 11342509"/>
              <a:gd name="connsiteY1-508" fmla="*/ 1602546 h 1691715"/>
              <a:gd name="connsiteX2-509" fmla="*/ 10988203 w 11342509"/>
              <a:gd name="connsiteY2-510" fmla="*/ 7558 h 1691715"/>
              <a:gd name="connsiteX3-511" fmla="*/ 11342509 w 11342509"/>
              <a:gd name="connsiteY3-512" fmla="*/ 74608 h 1691715"/>
              <a:gd name="connsiteX4-513" fmla="*/ 5643374 w 11342509"/>
              <a:gd name="connsiteY4-514" fmla="*/ 1691715 h 1691715"/>
              <a:gd name="connsiteX5-515" fmla="*/ 0 w 11342509"/>
              <a:gd name="connsiteY5-516" fmla="*/ 36855 h 1691715"/>
              <a:gd name="connsiteX6-517" fmla="*/ 276977 w 11342509"/>
              <a:gd name="connsiteY6-518" fmla="*/ 0 h 16917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1342509" h="1691715">
                <a:moveTo>
                  <a:pt x="276977" y="0"/>
                </a:moveTo>
                <a:cubicBezTo>
                  <a:pt x="2111519" y="662089"/>
                  <a:pt x="3837204" y="1159532"/>
                  <a:pt x="5633646" y="1602546"/>
                </a:cubicBezTo>
                <a:cubicBezTo>
                  <a:pt x="7509666" y="1121230"/>
                  <a:pt x="9226483" y="688899"/>
                  <a:pt x="10988203" y="7558"/>
                </a:cubicBezTo>
                <a:lnTo>
                  <a:pt x="11342509" y="74608"/>
                </a:lnTo>
                <a:cubicBezTo>
                  <a:pt x="9170201" y="663537"/>
                  <a:pt x="7834732" y="1188511"/>
                  <a:pt x="5643374" y="1691715"/>
                </a:cubicBezTo>
                <a:cubicBezTo>
                  <a:pt x="3393042" y="1200874"/>
                  <a:pt x="2250332" y="651521"/>
                  <a:pt x="0" y="36855"/>
                </a:cubicBezTo>
                <a:lnTo>
                  <a:pt x="276977"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400"/>
          </a:p>
        </p:txBody>
      </p:sp>
      <p:pic>
        <p:nvPicPr>
          <p:cNvPr id="56" name="图片 55"/>
          <p:cNvPicPr>
            <a:picLocks noChangeAspect="1"/>
          </p:cNvPicPr>
          <p:nvPr userDrawn="1"/>
        </p:nvPicPr>
        <p:blipFill rotWithShape="1">
          <a:blip r:embed="rId3" cstate="print">
            <a:extLst>
              <a:ext uri="{28A0092B-C50C-407E-A947-70E740481C1C}">
                <a14:useLocalDpi xmlns:a14="http://schemas.microsoft.com/office/drawing/2010/main" val="0"/>
              </a:ext>
            </a:extLst>
          </a:blip>
          <a:srcRect t="16730" b="24031"/>
          <a:stretch>
            <a:fillRect/>
          </a:stretch>
        </p:blipFill>
        <p:spPr>
          <a:xfrm>
            <a:off x="0" y="0"/>
            <a:ext cx="12192000" cy="2990850"/>
          </a:xfrm>
          <a:custGeom>
            <a:avLst/>
            <a:gdLst>
              <a:gd name="connsiteX0" fmla="*/ 0 w 12192000"/>
              <a:gd name="connsiteY0" fmla="*/ 0 h 4061911"/>
              <a:gd name="connsiteX1" fmla="*/ 12192000 w 12192000"/>
              <a:gd name="connsiteY1" fmla="*/ 0 h 4061911"/>
              <a:gd name="connsiteX2" fmla="*/ 12192000 w 12192000"/>
              <a:gd name="connsiteY2" fmla="*/ 2620284 h 4061911"/>
              <a:gd name="connsiteX3" fmla="*/ 12184051 w 12192000"/>
              <a:gd name="connsiteY3" fmla="*/ 2620284 h 4061911"/>
              <a:gd name="connsiteX4" fmla="*/ 6086489 w 12192000"/>
              <a:gd name="connsiteY4" fmla="*/ 4061911 h 4061911"/>
              <a:gd name="connsiteX5" fmla="*/ 7922 w 12192000"/>
              <a:gd name="connsiteY5" fmla="*/ 2620284 h 4061911"/>
              <a:gd name="connsiteX6" fmla="*/ 0 w 12192000"/>
              <a:gd name="connsiteY6" fmla="*/ 2620284 h 4061911"/>
              <a:gd name="connsiteX7" fmla="*/ 0 w 12192000"/>
              <a:gd name="connsiteY7" fmla="*/ 2618405 h 406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061911">
                <a:moveTo>
                  <a:pt x="0" y="0"/>
                </a:moveTo>
                <a:lnTo>
                  <a:pt x="12192000" y="0"/>
                </a:lnTo>
                <a:lnTo>
                  <a:pt x="12192000" y="2620284"/>
                </a:lnTo>
                <a:lnTo>
                  <a:pt x="12184051" y="2620284"/>
                </a:lnTo>
                <a:lnTo>
                  <a:pt x="6086489" y="4061911"/>
                </a:lnTo>
                <a:lnTo>
                  <a:pt x="7922" y="2620284"/>
                </a:lnTo>
                <a:lnTo>
                  <a:pt x="0" y="2620284"/>
                </a:lnTo>
                <a:lnTo>
                  <a:pt x="0" y="2618405"/>
                </a:lnTo>
                <a:close/>
              </a:path>
            </a:pathLst>
          </a:custGeom>
        </p:spPr>
      </p:pic>
      <p:grpSp>
        <p:nvGrpSpPr>
          <p:cNvPr id="2" name="组合 1"/>
          <p:cNvGrpSpPr/>
          <p:nvPr userDrawn="1"/>
        </p:nvGrpSpPr>
        <p:grpSpPr>
          <a:xfrm>
            <a:off x="0" y="-1270"/>
            <a:ext cx="12192000" cy="3096895"/>
            <a:chOff x="0" y="-2"/>
            <a:chExt cx="19200" cy="6518"/>
          </a:xfrm>
        </p:grpSpPr>
        <p:sp>
          <p:nvSpPr>
            <p:cNvPr id="51" name="任意多边形: 形状 50"/>
            <p:cNvSpPr/>
            <p:nvPr userDrawn="1"/>
          </p:nvSpPr>
          <p:spPr>
            <a:xfrm rot="10800000">
              <a:off x="0" y="-2"/>
              <a:ext cx="19200" cy="6398"/>
            </a:xfrm>
            <a:custGeom>
              <a:avLst/>
              <a:gdLst>
                <a:gd name="connsiteX0" fmla="*/ 12192000 w 12192001"/>
                <a:gd name="connsiteY0" fmla="*/ 4062881 h 4062881"/>
                <a:gd name="connsiteX1" fmla="*/ 0 w 12192001"/>
                <a:gd name="connsiteY1" fmla="*/ 4062881 h 4062881"/>
                <a:gd name="connsiteX2" fmla="*/ 0 w 12192001"/>
                <a:gd name="connsiteY2" fmla="*/ 1441627 h 4062881"/>
                <a:gd name="connsiteX3" fmla="*/ 7949 w 12192001"/>
                <a:gd name="connsiteY3" fmla="*/ 1441627 h 4062881"/>
                <a:gd name="connsiteX4" fmla="*/ 6105511 w 12192001"/>
                <a:gd name="connsiteY4" fmla="*/ 0 h 4062881"/>
                <a:gd name="connsiteX5" fmla="*/ 12184078 w 12192001"/>
                <a:gd name="connsiteY5" fmla="*/ 1441627 h 4062881"/>
                <a:gd name="connsiteX6" fmla="*/ 12192000 w 12192001"/>
                <a:gd name="connsiteY6" fmla="*/ 1441627 h 4062881"/>
                <a:gd name="connsiteX7" fmla="*/ 12192000 w 12192001"/>
                <a:gd name="connsiteY7" fmla="*/ 1443506 h 4062881"/>
                <a:gd name="connsiteX8" fmla="*/ 12192001 w 12192001"/>
                <a:gd name="connsiteY8" fmla="*/ 1443506 h 4062881"/>
                <a:gd name="connsiteX9" fmla="*/ 12192000 w 12192001"/>
                <a:gd name="connsiteY9" fmla="*/ 1443506 h 406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1" h="4062881">
                  <a:moveTo>
                    <a:pt x="12192000" y="4062881"/>
                  </a:moveTo>
                  <a:lnTo>
                    <a:pt x="0" y="4062881"/>
                  </a:lnTo>
                  <a:lnTo>
                    <a:pt x="0" y="1441627"/>
                  </a:lnTo>
                  <a:lnTo>
                    <a:pt x="7949" y="1441627"/>
                  </a:lnTo>
                  <a:lnTo>
                    <a:pt x="6105511" y="0"/>
                  </a:lnTo>
                  <a:lnTo>
                    <a:pt x="12184078" y="1441627"/>
                  </a:lnTo>
                  <a:lnTo>
                    <a:pt x="12192000" y="1441627"/>
                  </a:lnTo>
                  <a:lnTo>
                    <a:pt x="12192000" y="1443506"/>
                  </a:lnTo>
                  <a:lnTo>
                    <a:pt x="12192001" y="1443506"/>
                  </a:lnTo>
                  <a:lnTo>
                    <a:pt x="12192000" y="1443506"/>
                  </a:lnTo>
                  <a:close/>
                </a:path>
              </a:pathLst>
            </a:custGeom>
            <a:solidFill>
              <a:srgbClr val="046F68">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400" dirty="0"/>
            </a:p>
          </p:txBody>
        </p:sp>
        <p:sp>
          <p:nvSpPr>
            <p:cNvPr id="22" name="任意多边形: 形状 21"/>
            <p:cNvSpPr/>
            <p:nvPr userDrawn="1"/>
          </p:nvSpPr>
          <p:spPr>
            <a:xfrm>
              <a:off x="0" y="3668"/>
              <a:ext cx="19200" cy="2849"/>
            </a:xfrm>
            <a:custGeom>
              <a:avLst/>
              <a:gdLst>
                <a:gd name="connsiteX0" fmla="*/ 11511615 w 12186349"/>
                <a:gd name="connsiteY0" fmla="*/ 0 h 1809343"/>
                <a:gd name="connsiteX1" fmla="*/ 12186349 w 12186349"/>
                <a:gd name="connsiteY1" fmla="*/ 134946 h 1809343"/>
                <a:gd name="connsiteX2" fmla="*/ 12186349 w 12186349"/>
                <a:gd name="connsiteY2" fmla="*/ 319570 h 1809343"/>
                <a:gd name="connsiteX3" fmla="*/ 11769051 w 12186349"/>
                <a:gd name="connsiteY3" fmla="*/ 431005 h 1809343"/>
                <a:gd name="connsiteX4" fmla="*/ 6093308 w 12186349"/>
                <a:gd name="connsiteY4" fmla="*/ 1809343 h 1809343"/>
                <a:gd name="connsiteX5" fmla="*/ 1030062 w 12186349"/>
                <a:gd name="connsiteY5" fmla="*/ 612528 h 1809343"/>
                <a:gd name="connsiteX6" fmla="*/ 0 w 12186349"/>
                <a:gd name="connsiteY6" fmla="*/ 339620 h 1809343"/>
                <a:gd name="connsiteX7" fmla="*/ 0 w 12186349"/>
                <a:gd name="connsiteY7" fmla="*/ 81679 h 1809343"/>
                <a:gd name="connsiteX8" fmla="*/ 637104 w 12186349"/>
                <a:gd name="connsiteY8" fmla="*/ 607 h 1809343"/>
                <a:gd name="connsiteX9" fmla="*/ 6083580 w 12186349"/>
                <a:gd name="connsiteY9" fmla="*/ 1643974 h 1809343"/>
                <a:gd name="connsiteX10" fmla="*/ 11511615 w 12186349"/>
                <a:gd name="connsiteY10" fmla="*/ 0 h 180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86349" h="1809343">
                  <a:moveTo>
                    <a:pt x="11511615" y="0"/>
                  </a:moveTo>
                  <a:lnTo>
                    <a:pt x="12186349" y="134946"/>
                  </a:lnTo>
                  <a:lnTo>
                    <a:pt x="12186349" y="319570"/>
                  </a:lnTo>
                  <a:lnTo>
                    <a:pt x="11769051" y="431005"/>
                  </a:lnTo>
                  <a:cubicBezTo>
                    <a:pt x="9877136" y="928737"/>
                    <a:pt x="8010747" y="1369040"/>
                    <a:pt x="6093308" y="1809343"/>
                  </a:cubicBezTo>
                  <a:cubicBezTo>
                    <a:pt x="4405559" y="1441212"/>
                    <a:pt x="2717811" y="1046292"/>
                    <a:pt x="1030062" y="612528"/>
                  </a:cubicBezTo>
                  <a:lnTo>
                    <a:pt x="0" y="339620"/>
                  </a:lnTo>
                  <a:lnTo>
                    <a:pt x="0" y="81679"/>
                  </a:lnTo>
                  <a:lnTo>
                    <a:pt x="637104" y="607"/>
                  </a:lnTo>
                  <a:cubicBezTo>
                    <a:pt x="2471647" y="662696"/>
                    <a:pt x="4287138" y="1200960"/>
                    <a:pt x="6083580" y="1643974"/>
                  </a:cubicBezTo>
                  <a:cubicBezTo>
                    <a:pt x="7959600" y="1162658"/>
                    <a:pt x="9749895" y="681341"/>
                    <a:pt x="11511615" y="0"/>
                  </a:cubicBezTo>
                  <a:close/>
                </a:path>
              </a:pathLst>
            </a:custGeom>
            <a:solidFill>
              <a:srgbClr val="046F6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endParaRPr lang="zh-CN" altLang="en-US" sz="2400"/>
            </a:p>
          </p:txBody>
        </p:sp>
        <p:sp>
          <p:nvSpPr>
            <p:cNvPr id="57" name="任意多边形: 形状 56"/>
            <p:cNvSpPr/>
            <p:nvPr userDrawn="1"/>
          </p:nvSpPr>
          <p:spPr>
            <a:xfrm>
              <a:off x="731" y="3814"/>
              <a:ext cx="17862" cy="2664"/>
            </a:xfrm>
            <a:custGeom>
              <a:avLst/>
              <a:gdLst>
                <a:gd name="connsiteX0" fmla="*/ 9728 w 12217941"/>
                <a:gd name="connsiteY0" fmla="*/ 0 h 1605064"/>
                <a:gd name="connsiteX1" fmla="*/ 6108971 w 12217941"/>
                <a:gd name="connsiteY1" fmla="*/ 1498060 h 1605064"/>
                <a:gd name="connsiteX2" fmla="*/ 12208213 w 12217941"/>
                <a:gd name="connsiteY2" fmla="*/ 19456 h 1605064"/>
                <a:gd name="connsiteX3" fmla="*/ 12217941 w 12217941"/>
                <a:gd name="connsiteY3" fmla="*/ 282103 h 1605064"/>
                <a:gd name="connsiteX4" fmla="*/ 6118698 w 12217941"/>
                <a:gd name="connsiteY4" fmla="*/ 1605064 h 1605064"/>
                <a:gd name="connsiteX5" fmla="*/ 0 w 12217941"/>
                <a:gd name="connsiteY5" fmla="*/ 233464 h 1605064"/>
                <a:gd name="connsiteX6" fmla="*/ 9728 w 12217941"/>
                <a:gd name="connsiteY6" fmla="*/ 0 h 1605064"/>
                <a:gd name="connsiteX0-1" fmla="*/ 0 w 12208213"/>
                <a:gd name="connsiteY0-2" fmla="*/ 0 h 1605064"/>
                <a:gd name="connsiteX1-3" fmla="*/ 6099243 w 12208213"/>
                <a:gd name="connsiteY1-4" fmla="*/ 1498060 h 1605064"/>
                <a:gd name="connsiteX2-5" fmla="*/ 12198485 w 12208213"/>
                <a:gd name="connsiteY2-6" fmla="*/ 19456 h 1605064"/>
                <a:gd name="connsiteX3-7" fmla="*/ 12208213 w 12208213"/>
                <a:gd name="connsiteY3-8" fmla="*/ 282103 h 1605064"/>
                <a:gd name="connsiteX4-9" fmla="*/ 6108970 w 12208213"/>
                <a:gd name="connsiteY4-10" fmla="*/ 1605064 h 1605064"/>
                <a:gd name="connsiteX5-11" fmla="*/ 0 w 12208213"/>
                <a:gd name="connsiteY5-12" fmla="*/ 544749 h 1605064"/>
                <a:gd name="connsiteX6-13" fmla="*/ 0 w 12208213"/>
                <a:gd name="connsiteY6-14" fmla="*/ 0 h 1605064"/>
                <a:gd name="connsiteX0-15" fmla="*/ 0 w 12198485"/>
                <a:gd name="connsiteY0-16" fmla="*/ 0 h 1605064"/>
                <a:gd name="connsiteX1-17" fmla="*/ 6099243 w 12198485"/>
                <a:gd name="connsiteY1-18" fmla="*/ 1498060 h 1605064"/>
                <a:gd name="connsiteX2-19" fmla="*/ 12198485 w 12198485"/>
                <a:gd name="connsiteY2-20" fmla="*/ 19456 h 1605064"/>
                <a:gd name="connsiteX3-21" fmla="*/ 12198485 w 12198485"/>
                <a:gd name="connsiteY3-22" fmla="*/ 603115 h 1605064"/>
                <a:gd name="connsiteX4-23" fmla="*/ 6108970 w 12198485"/>
                <a:gd name="connsiteY4-24" fmla="*/ 1605064 h 1605064"/>
                <a:gd name="connsiteX5-25" fmla="*/ 0 w 12198485"/>
                <a:gd name="connsiteY5-26" fmla="*/ 544749 h 1605064"/>
                <a:gd name="connsiteX6-27" fmla="*/ 0 w 12198485"/>
                <a:gd name="connsiteY6-28" fmla="*/ 0 h 1605064"/>
                <a:gd name="connsiteX0-29" fmla="*/ 0 w 12198485"/>
                <a:gd name="connsiteY0-30" fmla="*/ 0 h 1605064"/>
                <a:gd name="connsiteX1-31" fmla="*/ 6108970 w 12198485"/>
                <a:gd name="connsiteY1-32" fmla="*/ 1507788 h 1605064"/>
                <a:gd name="connsiteX2-33" fmla="*/ 12198485 w 12198485"/>
                <a:gd name="connsiteY2-34" fmla="*/ 19456 h 1605064"/>
                <a:gd name="connsiteX3-35" fmla="*/ 12198485 w 12198485"/>
                <a:gd name="connsiteY3-36" fmla="*/ 603115 h 1605064"/>
                <a:gd name="connsiteX4-37" fmla="*/ 6108970 w 12198485"/>
                <a:gd name="connsiteY4-38" fmla="*/ 1605064 h 1605064"/>
                <a:gd name="connsiteX5-39" fmla="*/ 0 w 12198485"/>
                <a:gd name="connsiteY5-40" fmla="*/ 544749 h 1605064"/>
                <a:gd name="connsiteX6-41" fmla="*/ 0 w 12198485"/>
                <a:gd name="connsiteY6-42" fmla="*/ 0 h 1605064"/>
                <a:gd name="connsiteX0-43" fmla="*/ 632298 w 12830783"/>
                <a:gd name="connsiteY0-44" fmla="*/ 0 h 1605064"/>
                <a:gd name="connsiteX1-45" fmla="*/ 6741268 w 12830783"/>
                <a:gd name="connsiteY1-46" fmla="*/ 1507788 h 1605064"/>
                <a:gd name="connsiteX2-47" fmla="*/ 12830783 w 12830783"/>
                <a:gd name="connsiteY2-48" fmla="*/ 19456 h 1605064"/>
                <a:gd name="connsiteX3-49" fmla="*/ 12830783 w 12830783"/>
                <a:gd name="connsiteY3-50" fmla="*/ 603115 h 1605064"/>
                <a:gd name="connsiteX4-51" fmla="*/ 6741268 w 12830783"/>
                <a:gd name="connsiteY4-52" fmla="*/ 1605064 h 1605064"/>
                <a:gd name="connsiteX5-53" fmla="*/ 0 w 12830783"/>
                <a:gd name="connsiteY5-54" fmla="*/ 29183 h 1605064"/>
                <a:gd name="connsiteX6-55" fmla="*/ 632298 w 12830783"/>
                <a:gd name="connsiteY6-56" fmla="*/ 0 h 1605064"/>
                <a:gd name="connsiteX0-57" fmla="*/ 836579 w 12830783"/>
                <a:gd name="connsiteY0-58" fmla="*/ 0 h 1634247"/>
                <a:gd name="connsiteX1-59" fmla="*/ 6741268 w 12830783"/>
                <a:gd name="connsiteY1-60" fmla="*/ 1536971 h 1634247"/>
                <a:gd name="connsiteX2-61" fmla="*/ 12830783 w 12830783"/>
                <a:gd name="connsiteY2-62" fmla="*/ 48639 h 1634247"/>
                <a:gd name="connsiteX3-63" fmla="*/ 12830783 w 12830783"/>
                <a:gd name="connsiteY3-64" fmla="*/ 632298 h 1634247"/>
                <a:gd name="connsiteX4-65" fmla="*/ 6741268 w 12830783"/>
                <a:gd name="connsiteY4-66" fmla="*/ 1634247 h 1634247"/>
                <a:gd name="connsiteX5-67" fmla="*/ 0 w 12830783"/>
                <a:gd name="connsiteY5-68" fmla="*/ 58366 h 1634247"/>
                <a:gd name="connsiteX6-69" fmla="*/ 836579 w 12830783"/>
                <a:gd name="connsiteY6-70" fmla="*/ 0 h 1634247"/>
                <a:gd name="connsiteX0-71" fmla="*/ 836579 w 12830783"/>
                <a:gd name="connsiteY0-72" fmla="*/ 0 h 1702340"/>
                <a:gd name="connsiteX1-73" fmla="*/ 6741268 w 12830783"/>
                <a:gd name="connsiteY1-74" fmla="*/ 1536971 h 1702340"/>
                <a:gd name="connsiteX2-75" fmla="*/ 12830783 w 12830783"/>
                <a:gd name="connsiteY2-76" fmla="*/ 48639 h 1702340"/>
                <a:gd name="connsiteX3-77" fmla="*/ 12830783 w 12830783"/>
                <a:gd name="connsiteY3-78" fmla="*/ 632298 h 1702340"/>
                <a:gd name="connsiteX4-79" fmla="*/ 6750996 w 12830783"/>
                <a:gd name="connsiteY4-80" fmla="*/ 1702340 h 1702340"/>
                <a:gd name="connsiteX5-81" fmla="*/ 0 w 12830783"/>
                <a:gd name="connsiteY5-82" fmla="*/ 58366 h 1702340"/>
                <a:gd name="connsiteX6-83" fmla="*/ 836579 w 12830783"/>
                <a:gd name="connsiteY6-84" fmla="*/ 0 h 1702340"/>
                <a:gd name="connsiteX0-85" fmla="*/ 836579 w 12830783"/>
                <a:gd name="connsiteY0-86" fmla="*/ 0 h 1702340"/>
                <a:gd name="connsiteX1-87" fmla="*/ 6741268 w 12830783"/>
                <a:gd name="connsiteY1-88" fmla="*/ 1536971 h 1702340"/>
                <a:gd name="connsiteX2-89" fmla="*/ 12470860 w 12830783"/>
                <a:gd name="connsiteY2-90" fmla="*/ 19456 h 1702340"/>
                <a:gd name="connsiteX3-91" fmla="*/ 12830783 w 12830783"/>
                <a:gd name="connsiteY3-92" fmla="*/ 632298 h 1702340"/>
                <a:gd name="connsiteX4-93" fmla="*/ 6750996 w 12830783"/>
                <a:gd name="connsiteY4-94" fmla="*/ 1702340 h 1702340"/>
                <a:gd name="connsiteX5-95" fmla="*/ 0 w 12830783"/>
                <a:gd name="connsiteY5-96" fmla="*/ 58366 h 1702340"/>
                <a:gd name="connsiteX6-97" fmla="*/ 836579 w 12830783"/>
                <a:gd name="connsiteY6-98" fmla="*/ 0 h 1702340"/>
                <a:gd name="connsiteX0-99" fmla="*/ 836579 w 13239345"/>
                <a:gd name="connsiteY0-100" fmla="*/ 0 h 1702340"/>
                <a:gd name="connsiteX1-101" fmla="*/ 6741268 w 13239345"/>
                <a:gd name="connsiteY1-102" fmla="*/ 1536971 h 1702340"/>
                <a:gd name="connsiteX2-103" fmla="*/ 12470860 w 13239345"/>
                <a:gd name="connsiteY2-104" fmla="*/ 19456 h 1702340"/>
                <a:gd name="connsiteX3-105" fmla="*/ 13239345 w 13239345"/>
                <a:gd name="connsiteY3-106" fmla="*/ 107004 h 1702340"/>
                <a:gd name="connsiteX4-107" fmla="*/ 6750996 w 13239345"/>
                <a:gd name="connsiteY4-108" fmla="*/ 1702340 h 1702340"/>
                <a:gd name="connsiteX5-109" fmla="*/ 0 w 13239345"/>
                <a:gd name="connsiteY5-110" fmla="*/ 58366 h 1702340"/>
                <a:gd name="connsiteX6-111" fmla="*/ 836579 w 13239345"/>
                <a:gd name="connsiteY6-112" fmla="*/ 0 h 1702340"/>
                <a:gd name="connsiteX0-113" fmla="*/ 836579 w 13239345"/>
                <a:gd name="connsiteY0-114" fmla="*/ 107003 h 1809343"/>
                <a:gd name="connsiteX1-115" fmla="*/ 6741268 w 13239345"/>
                <a:gd name="connsiteY1-116" fmla="*/ 1643974 h 1809343"/>
                <a:gd name="connsiteX2-117" fmla="*/ 12169303 w 13239345"/>
                <a:gd name="connsiteY2-118" fmla="*/ 0 h 1809343"/>
                <a:gd name="connsiteX3-119" fmla="*/ 13239345 w 13239345"/>
                <a:gd name="connsiteY3-120" fmla="*/ 214007 h 1809343"/>
                <a:gd name="connsiteX4-121" fmla="*/ 6750996 w 13239345"/>
                <a:gd name="connsiteY4-122" fmla="*/ 1809343 h 1809343"/>
                <a:gd name="connsiteX5-123" fmla="*/ 0 w 13239345"/>
                <a:gd name="connsiteY5-124" fmla="*/ 165369 h 1809343"/>
                <a:gd name="connsiteX6-125" fmla="*/ 836579 w 13239345"/>
                <a:gd name="connsiteY6-126" fmla="*/ 107003 h 1809343"/>
                <a:gd name="connsiteX0-127" fmla="*/ 1342417 w 13239345"/>
                <a:gd name="connsiteY0-128" fmla="*/ 29182 h 1809343"/>
                <a:gd name="connsiteX1-129" fmla="*/ 6741268 w 13239345"/>
                <a:gd name="connsiteY1-130" fmla="*/ 1643974 h 1809343"/>
                <a:gd name="connsiteX2-131" fmla="*/ 12169303 w 13239345"/>
                <a:gd name="connsiteY2-132" fmla="*/ 0 h 1809343"/>
                <a:gd name="connsiteX3-133" fmla="*/ 13239345 w 13239345"/>
                <a:gd name="connsiteY3-134" fmla="*/ 214007 h 1809343"/>
                <a:gd name="connsiteX4-135" fmla="*/ 6750996 w 13239345"/>
                <a:gd name="connsiteY4-136" fmla="*/ 1809343 h 1809343"/>
                <a:gd name="connsiteX5-137" fmla="*/ 0 w 13239345"/>
                <a:gd name="connsiteY5-138" fmla="*/ 165369 h 1809343"/>
                <a:gd name="connsiteX6-139" fmla="*/ 1342417 w 13239345"/>
                <a:gd name="connsiteY6-140" fmla="*/ 29182 h 1809343"/>
                <a:gd name="connsiteX0-141" fmla="*/ 1294792 w 13239345"/>
                <a:gd name="connsiteY0-142" fmla="*/ 607 h 1809343"/>
                <a:gd name="connsiteX1-143" fmla="*/ 6741268 w 13239345"/>
                <a:gd name="connsiteY1-144" fmla="*/ 1643974 h 1809343"/>
                <a:gd name="connsiteX2-145" fmla="*/ 12169303 w 13239345"/>
                <a:gd name="connsiteY2-146" fmla="*/ 0 h 1809343"/>
                <a:gd name="connsiteX3-147" fmla="*/ 13239345 w 13239345"/>
                <a:gd name="connsiteY3-148" fmla="*/ 214007 h 1809343"/>
                <a:gd name="connsiteX4-149" fmla="*/ 6750996 w 13239345"/>
                <a:gd name="connsiteY4-150" fmla="*/ 1809343 h 1809343"/>
                <a:gd name="connsiteX5-151" fmla="*/ 0 w 13239345"/>
                <a:gd name="connsiteY5-152" fmla="*/ 165369 h 1809343"/>
                <a:gd name="connsiteX6-153" fmla="*/ 1294792 w 13239345"/>
                <a:gd name="connsiteY6-154" fmla="*/ 607 h 1809343"/>
                <a:gd name="connsiteX0-155" fmla="*/ 1294792 w 13239345"/>
                <a:gd name="connsiteY0-156" fmla="*/ 607 h 1809343"/>
                <a:gd name="connsiteX1-157" fmla="*/ 6741268 w 13239345"/>
                <a:gd name="connsiteY1-158" fmla="*/ 1643974 h 1809343"/>
                <a:gd name="connsiteX2-159" fmla="*/ 12169303 w 13239345"/>
                <a:gd name="connsiteY2-160" fmla="*/ 0 h 1809343"/>
                <a:gd name="connsiteX3-161" fmla="*/ 13239345 w 13239345"/>
                <a:gd name="connsiteY3-162" fmla="*/ 214007 h 1809343"/>
                <a:gd name="connsiteX4-163" fmla="*/ 6750996 w 13239345"/>
                <a:gd name="connsiteY4-164" fmla="*/ 1809343 h 1809343"/>
                <a:gd name="connsiteX5-165" fmla="*/ 0 w 13239345"/>
                <a:gd name="connsiteY5-166" fmla="*/ 165369 h 1809343"/>
                <a:gd name="connsiteX6-167" fmla="*/ 1294792 w 13239345"/>
                <a:gd name="connsiteY6-168" fmla="*/ 607 h 1809343"/>
                <a:gd name="connsiteX0-169" fmla="*/ 1294792 w 13239345"/>
                <a:gd name="connsiteY0-170" fmla="*/ 607 h 1809343"/>
                <a:gd name="connsiteX1-171" fmla="*/ 6741268 w 13239345"/>
                <a:gd name="connsiteY1-172" fmla="*/ 1643974 h 1809343"/>
                <a:gd name="connsiteX2-173" fmla="*/ 12169303 w 13239345"/>
                <a:gd name="connsiteY2-174" fmla="*/ 0 h 1809343"/>
                <a:gd name="connsiteX3-175" fmla="*/ 13239345 w 13239345"/>
                <a:gd name="connsiteY3-176" fmla="*/ 214007 h 1809343"/>
                <a:gd name="connsiteX4-177" fmla="*/ 6750996 w 13239345"/>
                <a:gd name="connsiteY4-178" fmla="*/ 1809343 h 1809343"/>
                <a:gd name="connsiteX5-179" fmla="*/ 0 w 13239345"/>
                <a:gd name="connsiteY5-180" fmla="*/ 165369 h 1809343"/>
                <a:gd name="connsiteX6-181" fmla="*/ 1294792 w 13239345"/>
                <a:gd name="connsiteY6-182" fmla="*/ 607 h 1809343"/>
                <a:gd name="connsiteX0-183" fmla="*/ 1294792 w 13239345"/>
                <a:gd name="connsiteY0-184" fmla="*/ 607 h 1809343"/>
                <a:gd name="connsiteX1-185" fmla="*/ 6741268 w 13239345"/>
                <a:gd name="connsiteY1-186" fmla="*/ 1643974 h 1809343"/>
                <a:gd name="connsiteX2-187" fmla="*/ 12169303 w 13239345"/>
                <a:gd name="connsiteY2-188" fmla="*/ 0 h 1809343"/>
                <a:gd name="connsiteX3-189" fmla="*/ 13239345 w 13239345"/>
                <a:gd name="connsiteY3-190" fmla="*/ 214007 h 1809343"/>
                <a:gd name="connsiteX4-191" fmla="*/ 6750996 w 13239345"/>
                <a:gd name="connsiteY4-192" fmla="*/ 1809343 h 1809343"/>
                <a:gd name="connsiteX5-193" fmla="*/ 0 w 13239345"/>
                <a:gd name="connsiteY5-194" fmla="*/ 165369 h 1809343"/>
                <a:gd name="connsiteX6-195" fmla="*/ 1294792 w 13239345"/>
                <a:gd name="connsiteY6-196" fmla="*/ 607 h 1809343"/>
                <a:gd name="connsiteX0-197" fmla="*/ 1294792 w 13239345"/>
                <a:gd name="connsiteY0-198" fmla="*/ 607 h 1809343"/>
                <a:gd name="connsiteX1-199" fmla="*/ 6741268 w 13239345"/>
                <a:gd name="connsiteY1-200" fmla="*/ 1643974 h 1809343"/>
                <a:gd name="connsiteX2-201" fmla="*/ 12169303 w 13239345"/>
                <a:gd name="connsiteY2-202" fmla="*/ 0 h 1809343"/>
                <a:gd name="connsiteX3-203" fmla="*/ 13239345 w 13239345"/>
                <a:gd name="connsiteY3-204" fmla="*/ 214007 h 1809343"/>
                <a:gd name="connsiteX4-205" fmla="*/ 6750996 w 13239345"/>
                <a:gd name="connsiteY4-206" fmla="*/ 1809343 h 1809343"/>
                <a:gd name="connsiteX5-207" fmla="*/ 0 w 13239345"/>
                <a:gd name="connsiteY5-208" fmla="*/ 165369 h 1809343"/>
                <a:gd name="connsiteX6-209" fmla="*/ 1294792 w 13239345"/>
                <a:gd name="connsiteY6-210" fmla="*/ 607 h 1809343"/>
                <a:gd name="connsiteX0-211" fmla="*/ 1294792 w 13239345"/>
                <a:gd name="connsiteY0-212" fmla="*/ 607 h 1809343"/>
                <a:gd name="connsiteX1-213" fmla="*/ 6741268 w 13239345"/>
                <a:gd name="connsiteY1-214" fmla="*/ 1643974 h 1809343"/>
                <a:gd name="connsiteX2-215" fmla="*/ 12169303 w 13239345"/>
                <a:gd name="connsiteY2-216" fmla="*/ 0 h 1809343"/>
                <a:gd name="connsiteX3-217" fmla="*/ 13239345 w 13239345"/>
                <a:gd name="connsiteY3-218" fmla="*/ 214007 h 1809343"/>
                <a:gd name="connsiteX4-219" fmla="*/ 6750996 w 13239345"/>
                <a:gd name="connsiteY4-220" fmla="*/ 1809343 h 1809343"/>
                <a:gd name="connsiteX5-221" fmla="*/ 0 w 13239345"/>
                <a:gd name="connsiteY5-222" fmla="*/ 165369 h 1809343"/>
                <a:gd name="connsiteX6-223" fmla="*/ 1294792 w 13239345"/>
                <a:gd name="connsiteY6-224" fmla="*/ 607 h 1809343"/>
                <a:gd name="connsiteX0-225" fmla="*/ 1294792 w 13239345"/>
                <a:gd name="connsiteY0-226" fmla="*/ 607 h 1809343"/>
                <a:gd name="connsiteX1-227" fmla="*/ 6741268 w 13239345"/>
                <a:gd name="connsiteY1-228" fmla="*/ 1643974 h 1809343"/>
                <a:gd name="connsiteX2-229" fmla="*/ 12169303 w 13239345"/>
                <a:gd name="connsiteY2-230" fmla="*/ 0 h 1809343"/>
                <a:gd name="connsiteX3-231" fmla="*/ 13239345 w 13239345"/>
                <a:gd name="connsiteY3-232" fmla="*/ 214007 h 1809343"/>
                <a:gd name="connsiteX4-233" fmla="*/ 6750996 w 13239345"/>
                <a:gd name="connsiteY4-234" fmla="*/ 1809343 h 1809343"/>
                <a:gd name="connsiteX5-235" fmla="*/ 0 w 13239345"/>
                <a:gd name="connsiteY5-236" fmla="*/ 165369 h 1809343"/>
                <a:gd name="connsiteX6-237" fmla="*/ 1294792 w 13239345"/>
                <a:gd name="connsiteY6-238" fmla="*/ 607 h 1809343"/>
                <a:gd name="connsiteX0-239" fmla="*/ 1294792 w 13239345"/>
                <a:gd name="connsiteY0-240" fmla="*/ 607 h 1809343"/>
                <a:gd name="connsiteX1-241" fmla="*/ 6741268 w 13239345"/>
                <a:gd name="connsiteY1-242" fmla="*/ 1643974 h 1809343"/>
                <a:gd name="connsiteX2-243" fmla="*/ 12169303 w 13239345"/>
                <a:gd name="connsiteY2-244" fmla="*/ 0 h 1809343"/>
                <a:gd name="connsiteX3-245" fmla="*/ 13239345 w 13239345"/>
                <a:gd name="connsiteY3-246" fmla="*/ 214007 h 1809343"/>
                <a:gd name="connsiteX4-247" fmla="*/ 6750996 w 13239345"/>
                <a:gd name="connsiteY4-248" fmla="*/ 1809343 h 1809343"/>
                <a:gd name="connsiteX5-249" fmla="*/ 0 w 13239345"/>
                <a:gd name="connsiteY5-250" fmla="*/ 165369 h 1809343"/>
                <a:gd name="connsiteX6-251" fmla="*/ 1294792 w 13239345"/>
                <a:gd name="connsiteY6-252" fmla="*/ 607 h 1809343"/>
                <a:gd name="connsiteX0-253" fmla="*/ 1294792 w 13239345"/>
                <a:gd name="connsiteY0-254" fmla="*/ 607 h 1809343"/>
                <a:gd name="connsiteX1-255" fmla="*/ 6741268 w 13239345"/>
                <a:gd name="connsiteY1-256" fmla="*/ 1643974 h 1809343"/>
                <a:gd name="connsiteX2-257" fmla="*/ 12169303 w 13239345"/>
                <a:gd name="connsiteY2-258" fmla="*/ 0 h 1809343"/>
                <a:gd name="connsiteX3-259" fmla="*/ 13239345 w 13239345"/>
                <a:gd name="connsiteY3-260" fmla="*/ 214007 h 1809343"/>
                <a:gd name="connsiteX4-261" fmla="*/ 6750996 w 13239345"/>
                <a:gd name="connsiteY4-262" fmla="*/ 1809343 h 1809343"/>
                <a:gd name="connsiteX5-263" fmla="*/ 0 w 13239345"/>
                <a:gd name="connsiteY5-264" fmla="*/ 165369 h 1809343"/>
                <a:gd name="connsiteX6-265" fmla="*/ 1294792 w 13239345"/>
                <a:gd name="connsiteY6-266" fmla="*/ 607 h 1809343"/>
                <a:gd name="connsiteX0-267" fmla="*/ 1294792 w 13239345"/>
                <a:gd name="connsiteY0-268" fmla="*/ 607 h 1809343"/>
                <a:gd name="connsiteX1-269" fmla="*/ 6741268 w 13239345"/>
                <a:gd name="connsiteY1-270" fmla="*/ 1643974 h 1809343"/>
                <a:gd name="connsiteX2-271" fmla="*/ 12169303 w 13239345"/>
                <a:gd name="connsiteY2-272" fmla="*/ 0 h 1809343"/>
                <a:gd name="connsiteX3-273" fmla="*/ 13239345 w 13239345"/>
                <a:gd name="connsiteY3-274" fmla="*/ 214007 h 1809343"/>
                <a:gd name="connsiteX4-275" fmla="*/ 6750996 w 13239345"/>
                <a:gd name="connsiteY4-276" fmla="*/ 1809343 h 1809343"/>
                <a:gd name="connsiteX5-277" fmla="*/ 0 w 13239345"/>
                <a:gd name="connsiteY5-278" fmla="*/ 165369 h 1809343"/>
                <a:gd name="connsiteX6-279" fmla="*/ 1294792 w 13239345"/>
                <a:gd name="connsiteY6-280" fmla="*/ 607 h 1809343"/>
                <a:gd name="connsiteX0-281" fmla="*/ 1294792 w 13239345"/>
                <a:gd name="connsiteY0-282" fmla="*/ 607 h 1809343"/>
                <a:gd name="connsiteX1-283" fmla="*/ 6741268 w 13239345"/>
                <a:gd name="connsiteY1-284" fmla="*/ 1643974 h 1809343"/>
                <a:gd name="connsiteX2-285" fmla="*/ 12169303 w 13239345"/>
                <a:gd name="connsiteY2-286" fmla="*/ 0 h 1809343"/>
                <a:gd name="connsiteX3-287" fmla="*/ 13239345 w 13239345"/>
                <a:gd name="connsiteY3-288" fmla="*/ 214007 h 1809343"/>
                <a:gd name="connsiteX4-289" fmla="*/ 6750996 w 13239345"/>
                <a:gd name="connsiteY4-290" fmla="*/ 1809343 h 1809343"/>
                <a:gd name="connsiteX5-291" fmla="*/ 0 w 13239345"/>
                <a:gd name="connsiteY5-292" fmla="*/ 165369 h 1809343"/>
                <a:gd name="connsiteX6-293" fmla="*/ 1294792 w 13239345"/>
                <a:gd name="connsiteY6-294" fmla="*/ 607 h 1809343"/>
                <a:gd name="connsiteX0-295" fmla="*/ 1294792 w 12651516"/>
                <a:gd name="connsiteY0-296" fmla="*/ 607 h 1809343"/>
                <a:gd name="connsiteX1-297" fmla="*/ 6741268 w 12651516"/>
                <a:gd name="connsiteY1-298" fmla="*/ 1643974 h 1809343"/>
                <a:gd name="connsiteX2-299" fmla="*/ 12169303 w 12651516"/>
                <a:gd name="connsiteY2-300" fmla="*/ 0 h 1809343"/>
                <a:gd name="connsiteX3-301" fmla="*/ 12651516 w 12651516"/>
                <a:gd name="connsiteY3-302" fmla="*/ 83379 h 1809343"/>
                <a:gd name="connsiteX4-303" fmla="*/ 6750996 w 12651516"/>
                <a:gd name="connsiteY4-304" fmla="*/ 1809343 h 1809343"/>
                <a:gd name="connsiteX5-305" fmla="*/ 0 w 12651516"/>
                <a:gd name="connsiteY5-306" fmla="*/ 165369 h 1809343"/>
                <a:gd name="connsiteX6-307" fmla="*/ 1294792 w 12651516"/>
                <a:gd name="connsiteY6-308" fmla="*/ 607 h 1809343"/>
                <a:gd name="connsiteX0-309" fmla="*/ 1294792 w 12564431"/>
                <a:gd name="connsiteY0-310" fmla="*/ 607 h 1809343"/>
                <a:gd name="connsiteX1-311" fmla="*/ 6741268 w 12564431"/>
                <a:gd name="connsiteY1-312" fmla="*/ 1643974 h 1809343"/>
                <a:gd name="connsiteX2-313" fmla="*/ 12169303 w 12564431"/>
                <a:gd name="connsiteY2-314" fmla="*/ 0 h 1809343"/>
                <a:gd name="connsiteX3-315" fmla="*/ 12564431 w 12564431"/>
                <a:gd name="connsiteY3-316" fmla="*/ 83379 h 1809343"/>
                <a:gd name="connsiteX4-317" fmla="*/ 6750996 w 12564431"/>
                <a:gd name="connsiteY4-318" fmla="*/ 1809343 h 1809343"/>
                <a:gd name="connsiteX5-319" fmla="*/ 0 w 12564431"/>
                <a:gd name="connsiteY5-320" fmla="*/ 165369 h 1809343"/>
                <a:gd name="connsiteX6-321" fmla="*/ 1294792 w 12564431"/>
                <a:gd name="connsiteY6-322" fmla="*/ 607 h 1809343"/>
                <a:gd name="connsiteX0-323" fmla="*/ 423935 w 11693574"/>
                <a:gd name="connsiteY0-324" fmla="*/ 607 h 1809343"/>
                <a:gd name="connsiteX1-325" fmla="*/ 5870411 w 11693574"/>
                <a:gd name="connsiteY1-326" fmla="*/ 1643974 h 1809343"/>
                <a:gd name="connsiteX2-327" fmla="*/ 11298446 w 11693574"/>
                <a:gd name="connsiteY2-328" fmla="*/ 0 h 1809343"/>
                <a:gd name="connsiteX3-329" fmla="*/ 11693574 w 11693574"/>
                <a:gd name="connsiteY3-330" fmla="*/ 83379 h 1809343"/>
                <a:gd name="connsiteX4-331" fmla="*/ 5880139 w 11693574"/>
                <a:gd name="connsiteY4-332" fmla="*/ 1809343 h 1809343"/>
                <a:gd name="connsiteX5-333" fmla="*/ 0 w 11693574"/>
                <a:gd name="connsiteY5-334" fmla="*/ 45626 h 1809343"/>
                <a:gd name="connsiteX6-335" fmla="*/ 423935 w 11693574"/>
                <a:gd name="connsiteY6-336" fmla="*/ 607 h 1809343"/>
                <a:gd name="connsiteX0-337" fmla="*/ 423935 w 11693574"/>
                <a:gd name="connsiteY0-338" fmla="*/ 607 h 1733143"/>
                <a:gd name="connsiteX1-339" fmla="*/ 5870411 w 11693574"/>
                <a:gd name="connsiteY1-340" fmla="*/ 1643974 h 1733143"/>
                <a:gd name="connsiteX2-341" fmla="*/ 11298446 w 11693574"/>
                <a:gd name="connsiteY2-342" fmla="*/ 0 h 1733143"/>
                <a:gd name="connsiteX3-343" fmla="*/ 11693574 w 11693574"/>
                <a:gd name="connsiteY3-344" fmla="*/ 83379 h 1733143"/>
                <a:gd name="connsiteX4-345" fmla="*/ 5880139 w 11693574"/>
                <a:gd name="connsiteY4-346" fmla="*/ 1733143 h 1733143"/>
                <a:gd name="connsiteX5-347" fmla="*/ 0 w 11693574"/>
                <a:gd name="connsiteY5-348" fmla="*/ 45626 h 1733143"/>
                <a:gd name="connsiteX6-349" fmla="*/ 423935 w 11693574"/>
                <a:gd name="connsiteY6-350" fmla="*/ 607 h 1733143"/>
                <a:gd name="connsiteX0-351" fmla="*/ 423935 w 11709902"/>
                <a:gd name="connsiteY0-352" fmla="*/ 607 h 1733143"/>
                <a:gd name="connsiteX1-353" fmla="*/ 5870411 w 11709902"/>
                <a:gd name="connsiteY1-354" fmla="*/ 1643974 h 1733143"/>
                <a:gd name="connsiteX2-355" fmla="*/ 11298446 w 11709902"/>
                <a:gd name="connsiteY2-356" fmla="*/ 0 h 1733143"/>
                <a:gd name="connsiteX3-357" fmla="*/ 11709902 w 11709902"/>
                <a:gd name="connsiteY3-358" fmla="*/ 83379 h 1733143"/>
                <a:gd name="connsiteX4-359" fmla="*/ 5880139 w 11709902"/>
                <a:gd name="connsiteY4-360" fmla="*/ 1733143 h 1733143"/>
                <a:gd name="connsiteX5-361" fmla="*/ 0 w 11709902"/>
                <a:gd name="connsiteY5-362" fmla="*/ 45626 h 1733143"/>
                <a:gd name="connsiteX6-363" fmla="*/ 423935 w 11709902"/>
                <a:gd name="connsiteY6-364" fmla="*/ 607 h 1733143"/>
                <a:gd name="connsiteX0-365" fmla="*/ 423935 w 11571109"/>
                <a:gd name="connsiteY0-366" fmla="*/ 607 h 1733143"/>
                <a:gd name="connsiteX1-367" fmla="*/ 5870411 w 11571109"/>
                <a:gd name="connsiteY1-368" fmla="*/ 1643974 h 1733143"/>
                <a:gd name="connsiteX2-369" fmla="*/ 11298446 w 11571109"/>
                <a:gd name="connsiteY2-370" fmla="*/ 0 h 1733143"/>
                <a:gd name="connsiteX3-371" fmla="*/ 11571109 w 11571109"/>
                <a:gd name="connsiteY3-372" fmla="*/ 116036 h 1733143"/>
                <a:gd name="connsiteX4-373" fmla="*/ 5880139 w 11571109"/>
                <a:gd name="connsiteY4-374" fmla="*/ 1733143 h 1733143"/>
                <a:gd name="connsiteX5-375" fmla="*/ 0 w 11571109"/>
                <a:gd name="connsiteY5-376" fmla="*/ 45626 h 1733143"/>
                <a:gd name="connsiteX6-377" fmla="*/ 423935 w 11571109"/>
                <a:gd name="connsiteY6-378" fmla="*/ 607 h 1733143"/>
                <a:gd name="connsiteX0-379" fmla="*/ 423935 w 11579274"/>
                <a:gd name="connsiteY0-380" fmla="*/ 607 h 1733143"/>
                <a:gd name="connsiteX1-381" fmla="*/ 5870411 w 11579274"/>
                <a:gd name="connsiteY1-382" fmla="*/ 1643974 h 1733143"/>
                <a:gd name="connsiteX2-383" fmla="*/ 11298446 w 11579274"/>
                <a:gd name="connsiteY2-384" fmla="*/ 0 h 1733143"/>
                <a:gd name="connsiteX3-385" fmla="*/ 11579274 w 11579274"/>
                <a:gd name="connsiteY3-386" fmla="*/ 116036 h 1733143"/>
                <a:gd name="connsiteX4-387" fmla="*/ 5880139 w 11579274"/>
                <a:gd name="connsiteY4-388" fmla="*/ 1733143 h 1733143"/>
                <a:gd name="connsiteX5-389" fmla="*/ 0 w 11579274"/>
                <a:gd name="connsiteY5-390" fmla="*/ 45626 h 1733143"/>
                <a:gd name="connsiteX6-391" fmla="*/ 423935 w 11579274"/>
                <a:gd name="connsiteY6-392" fmla="*/ 607 h 1733143"/>
                <a:gd name="connsiteX0-393" fmla="*/ 423935 w 11579274"/>
                <a:gd name="connsiteY0-394" fmla="*/ 0 h 1732536"/>
                <a:gd name="connsiteX1-395" fmla="*/ 5870411 w 11579274"/>
                <a:gd name="connsiteY1-396" fmla="*/ 1643367 h 1732536"/>
                <a:gd name="connsiteX2-397" fmla="*/ 11233132 w 11579274"/>
                <a:gd name="connsiteY2-398" fmla="*/ 48379 h 1732536"/>
                <a:gd name="connsiteX3-399" fmla="*/ 11579274 w 11579274"/>
                <a:gd name="connsiteY3-400" fmla="*/ 115429 h 1732536"/>
                <a:gd name="connsiteX4-401" fmla="*/ 5880139 w 11579274"/>
                <a:gd name="connsiteY4-402" fmla="*/ 1732536 h 1732536"/>
                <a:gd name="connsiteX5-403" fmla="*/ 0 w 11579274"/>
                <a:gd name="connsiteY5-404" fmla="*/ 45019 h 1732536"/>
                <a:gd name="connsiteX6-405" fmla="*/ 423935 w 11579274"/>
                <a:gd name="connsiteY6-406" fmla="*/ 0 h 1732536"/>
                <a:gd name="connsiteX0-407" fmla="*/ 423935 w 11579274"/>
                <a:gd name="connsiteY0-408" fmla="*/ 0 h 1732536"/>
                <a:gd name="connsiteX1-409" fmla="*/ 5870411 w 11579274"/>
                <a:gd name="connsiteY1-410" fmla="*/ 1643367 h 1732536"/>
                <a:gd name="connsiteX2-411" fmla="*/ 11241297 w 11579274"/>
                <a:gd name="connsiteY2-412" fmla="*/ 32050 h 1732536"/>
                <a:gd name="connsiteX3-413" fmla="*/ 11579274 w 11579274"/>
                <a:gd name="connsiteY3-414" fmla="*/ 115429 h 1732536"/>
                <a:gd name="connsiteX4-415" fmla="*/ 5880139 w 11579274"/>
                <a:gd name="connsiteY4-416" fmla="*/ 1732536 h 1732536"/>
                <a:gd name="connsiteX5-417" fmla="*/ 0 w 11579274"/>
                <a:gd name="connsiteY5-418" fmla="*/ 45019 h 1732536"/>
                <a:gd name="connsiteX6-419" fmla="*/ 423935 w 11579274"/>
                <a:gd name="connsiteY6-420" fmla="*/ 0 h 1732536"/>
                <a:gd name="connsiteX0-421" fmla="*/ 423935 w 11579274"/>
                <a:gd name="connsiteY0-422" fmla="*/ 0 h 1732536"/>
                <a:gd name="connsiteX1-423" fmla="*/ 5870411 w 11579274"/>
                <a:gd name="connsiteY1-424" fmla="*/ 1643367 h 1732536"/>
                <a:gd name="connsiteX2-425" fmla="*/ 11241297 w 11579274"/>
                <a:gd name="connsiteY2-426" fmla="*/ 32050 h 1732536"/>
                <a:gd name="connsiteX3-427" fmla="*/ 11579274 w 11579274"/>
                <a:gd name="connsiteY3-428" fmla="*/ 115429 h 1732536"/>
                <a:gd name="connsiteX4-429" fmla="*/ 5880139 w 11579274"/>
                <a:gd name="connsiteY4-430" fmla="*/ 1732536 h 1732536"/>
                <a:gd name="connsiteX5-431" fmla="*/ 0 w 11579274"/>
                <a:gd name="connsiteY5-432" fmla="*/ 45019 h 1732536"/>
                <a:gd name="connsiteX6-433" fmla="*/ 423935 w 11579274"/>
                <a:gd name="connsiteY6-434" fmla="*/ 0 h 1732536"/>
                <a:gd name="connsiteX0-435" fmla="*/ 423935 w 11579274"/>
                <a:gd name="connsiteY0-436" fmla="*/ 0 h 1732536"/>
                <a:gd name="connsiteX1-437" fmla="*/ 5870411 w 11579274"/>
                <a:gd name="connsiteY1-438" fmla="*/ 1643367 h 1732536"/>
                <a:gd name="connsiteX2-439" fmla="*/ 11224968 w 11579274"/>
                <a:gd name="connsiteY2-440" fmla="*/ 48379 h 1732536"/>
                <a:gd name="connsiteX3-441" fmla="*/ 11579274 w 11579274"/>
                <a:gd name="connsiteY3-442" fmla="*/ 115429 h 1732536"/>
                <a:gd name="connsiteX4-443" fmla="*/ 5880139 w 11579274"/>
                <a:gd name="connsiteY4-444" fmla="*/ 1732536 h 1732536"/>
                <a:gd name="connsiteX5-445" fmla="*/ 0 w 11579274"/>
                <a:gd name="connsiteY5-446" fmla="*/ 45019 h 1732536"/>
                <a:gd name="connsiteX6-447" fmla="*/ 423935 w 11579274"/>
                <a:gd name="connsiteY6-448" fmla="*/ 0 h 1732536"/>
                <a:gd name="connsiteX0-449" fmla="*/ 219828 w 11375167"/>
                <a:gd name="connsiteY0-450" fmla="*/ 0 h 1732536"/>
                <a:gd name="connsiteX1-451" fmla="*/ 5666304 w 11375167"/>
                <a:gd name="connsiteY1-452" fmla="*/ 1643367 h 1732536"/>
                <a:gd name="connsiteX2-453" fmla="*/ 11020861 w 11375167"/>
                <a:gd name="connsiteY2-454" fmla="*/ 48379 h 1732536"/>
                <a:gd name="connsiteX3-455" fmla="*/ 11375167 w 11375167"/>
                <a:gd name="connsiteY3-456" fmla="*/ 115429 h 1732536"/>
                <a:gd name="connsiteX4-457" fmla="*/ 5676032 w 11375167"/>
                <a:gd name="connsiteY4-458" fmla="*/ 1732536 h 1732536"/>
                <a:gd name="connsiteX5-459" fmla="*/ 0 w 11375167"/>
                <a:gd name="connsiteY5-460" fmla="*/ 77676 h 1732536"/>
                <a:gd name="connsiteX6-461" fmla="*/ 219828 w 11375167"/>
                <a:gd name="connsiteY6-462" fmla="*/ 0 h 1732536"/>
                <a:gd name="connsiteX0-463" fmla="*/ 293307 w 11375167"/>
                <a:gd name="connsiteY0-464" fmla="*/ 0 h 1708044"/>
                <a:gd name="connsiteX1-465" fmla="*/ 5666304 w 11375167"/>
                <a:gd name="connsiteY1-466" fmla="*/ 1618875 h 1708044"/>
                <a:gd name="connsiteX2-467" fmla="*/ 11020861 w 11375167"/>
                <a:gd name="connsiteY2-468" fmla="*/ 23887 h 1708044"/>
                <a:gd name="connsiteX3-469" fmla="*/ 11375167 w 11375167"/>
                <a:gd name="connsiteY3-470" fmla="*/ 90937 h 1708044"/>
                <a:gd name="connsiteX4-471" fmla="*/ 5676032 w 11375167"/>
                <a:gd name="connsiteY4-472" fmla="*/ 1708044 h 1708044"/>
                <a:gd name="connsiteX5-473" fmla="*/ 0 w 11375167"/>
                <a:gd name="connsiteY5-474" fmla="*/ 53184 h 1708044"/>
                <a:gd name="connsiteX6-475" fmla="*/ 293307 w 11375167"/>
                <a:gd name="connsiteY6-476" fmla="*/ 0 h 1708044"/>
                <a:gd name="connsiteX0-477" fmla="*/ 317800 w 11375167"/>
                <a:gd name="connsiteY0-478" fmla="*/ 606 h 1684157"/>
                <a:gd name="connsiteX1-479" fmla="*/ 5666304 w 11375167"/>
                <a:gd name="connsiteY1-480" fmla="*/ 1594988 h 1684157"/>
                <a:gd name="connsiteX2-481" fmla="*/ 11020861 w 11375167"/>
                <a:gd name="connsiteY2-482" fmla="*/ 0 h 1684157"/>
                <a:gd name="connsiteX3-483" fmla="*/ 11375167 w 11375167"/>
                <a:gd name="connsiteY3-484" fmla="*/ 67050 h 1684157"/>
                <a:gd name="connsiteX4-485" fmla="*/ 5676032 w 11375167"/>
                <a:gd name="connsiteY4-486" fmla="*/ 1684157 h 1684157"/>
                <a:gd name="connsiteX5-487" fmla="*/ 0 w 11375167"/>
                <a:gd name="connsiteY5-488" fmla="*/ 29297 h 1684157"/>
                <a:gd name="connsiteX6-489" fmla="*/ 317800 w 11375167"/>
                <a:gd name="connsiteY6-490" fmla="*/ 606 h 1684157"/>
                <a:gd name="connsiteX0-491" fmla="*/ 285142 w 11342509"/>
                <a:gd name="connsiteY0-492" fmla="*/ 606 h 1684157"/>
                <a:gd name="connsiteX1-493" fmla="*/ 5633646 w 11342509"/>
                <a:gd name="connsiteY1-494" fmla="*/ 1594988 h 1684157"/>
                <a:gd name="connsiteX2-495" fmla="*/ 10988203 w 11342509"/>
                <a:gd name="connsiteY2-496" fmla="*/ 0 h 1684157"/>
                <a:gd name="connsiteX3-497" fmla="*/ 11342509 w 11342509"/>
                <a:gd name="connsiteY3-498" fmla="*/ 67050 h 1684157"/>
                <a:gd name="connsiteX4-499" fmla="*/ 5643374 w 11342509"/>
                <a:gd name="connsiteY4-500" fmla="*/ 1684157 h 1684157"/>
                <a:gd name="connsiteX5-501" fmla="*/ 0 w 11342509"/>
                <a:gd name="connsiteY5-502" fmla="*/ 29297 h 1684157"/>
                <a:gd name="connsiteX6-503" fmla="*/ 285142 w 11342509"/>
                <a:gd name="connsiteY6-504" fmla="*/ 606 h 1684157"/>
                <a:gd name="connsiteX0-505" fmla="*/ 276977 w 11342509"/>
                <a:gd name="connsiteY0-506" fmla="*/ 0 h 1691715"/>
                <a:gd name="connsiteX1-507" fmla="*/ 5633646 w 11342509"/>
                <a:gd name="connsiteY1-508" fmla="*/ 1602546 h 1691715"/>
                <a:gd name="connsiteX2-509" fmla="*/ 10988203 w 11342509"/>
                <a:gd name="connsiteY2-510" fmla="*/ 7558 h 1691715"/>
                <a:gd name="connsiteX3-511" fmla="*/ 11342509 w 11342509"/>
                <a:gd name="connsiteY3-512" fmla="*/ 74608 h 1691715"/>
                <a:gd name="connsiteX4-513" fmla="*/ 5643374 w 11342509"/>
                <a:gd name="connsiteY4-514" fmla="*/ 1691715 h 1691715"/>
                <a:gd name="connsiteX5-515" fmla="*/ 0 w 11342509"/>
                <a:gd name="connsiteY5-516" fmla="*/ 36855 h 1691715"/>
                <a:gd name="connsiteX6-517" fmla="*/ 276977 w 11342509"/>
                <a:gd name="connsiteY6-518" fmla="*/ 0 h 16917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1342509" h="1691715">
                  <a:moveTo>
                    <a:pt x="276977" y="0"/>
                  </a:moveTo>
                  <a:cubicBezTo>
                    <a:pt x="2111519" y="662089"/>
                    <a:pt x="3837204" y="1159532"/>
                    <a:pt x="5633646" y="1602546"/>
                  </a:cubicBezTo>
                  <a:cubicBezTo>
                    <a:pt x="7509666" y="1121230"/>
                    <a:pt x="9226483" y="688899"/>
                    <a:pt x="10988203" y="7558"/>
                  </a:cubicBezTo>
                  <a:lnTo>
                    <a:pt x="11342509" y="74608"/>
                  </a:lnTo>
                  <a:cubicBezTo>
                    <a:pt x="9170201" y="663537"/>
                    <a:pt x="7834732" y="1188511"/>
                    <a:pt x="5643374" y="1691715"/>
                  </a:cubicBezTo>
                  <a:cubicBezTo>
                    <a:pt x="3393042" y="1200874"/>
                    <a:pt x="2250332" y="651521"/>
                    <a:pt x="0" y="36855"/>
                  </a:cubicBezTo>
                  <a:lnTo>
                    <a:pt x="276977"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400"/>
            </a:p>
          </p:txBody>
        </p:sp>
      </p:grpSp>
      <p:pic>
        <p:nvPicPr>
          <p:cNvPr id="8" name="图片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137" y="1127751"/>
            <a:ext cx="5403727" cy="1111148"/>
          </a:xfrm>
          <a:prstGeom prst="rect">
            <a:avLst/>
          </a:prstGeom>
        </p:spPr>
      </p:pic>
      <p:sp>
        <p:nvSpPr>
          <p:cNvPr id="59" name="副标题 4"/>
          <p:cNvSpPr txBox="1"/>
          <p:nvPr userDrawn="1"/>
        </p:nvSpPr>
        <p:spPr>
          <a:xfrm>
            <a:off x="1517516" y="6159214"/>
            <a:ext cx="9153728" cy="353120"/>
          </a:xfrm>
          <a:prstGeom prst="rect">
            <a:avLst/>
          </a:prstGeom>
        </p:spPr>
        <p:txBody>
          <a:bodyPr lIns="91440" tIns="45720" rIns="91440" bIns="45720" anchor="ctr">
            <a:normAutofit fontScale="4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dist"/>
            <a:r>
              <a:rPr lang="en-US" altLang="zh-CN" sz="3735" dirty="0">
                <a:solidFill>
                  <a:schemeClr val="bg1">
                    <a:lumMod val="65000"/>
                  </a:schemeClr>
                </a:solidFill>
                <a:latin typeface="Arial" panose="020B0604020202020204" pitchFamily="34" charset="0"/>
                <a:cs typeface="Arial" panose="020B0604020202020204" pitchFamily="34" charset="0"/>
              </a:rPr>
              <a:t>HUBEI UNIVERSITY OF MEDICINE</a:t>
            </a:r>
            <a:endParaRPr lang="en-US" altLang="zh-CN" sz="3735" dirty="0">
              <a:solidFill>
                <a:schemeClr val="bg1">
                  <a:lumMod val="65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
    <p:spTree>
      <p:nvGrpSpPr>
        <p:cNvPr id="1" name=""/>
        <p:cNvGrpSpPr/>
        <p:nvPr/>
      </p:nvGrpSpPr>
      <p:grpSpPr>
        <a:xfrm>
          <a:off x="0" y="0"/>
          <a:ext cx="0" cy="0"/>
          <a:chOff x="0" y="0"/>
          <a:chExt cx="0" cy="0"/>
        </a:xfrm>
      </p:grpSpPr>
      <p:grpSp>
        <p:nvGrpSpPr>
          <p:cNvPr id="20" name="组合 19"/>
          <p:cNvGrpSpPr/>
          <p:nvPr userDrawn="1"/>
        </p:nvGrpSpPr>
        <p:grpSpPr>
          <a:xfrm>
            <a:off x="10004612" y="6414408"/>
            <a:ext cx="1514288" cy="308594"/>
            <a:chOff x="632853" y="679054"/>
            <a:chExt cx="10620676" cy="2163406"/>
          </a:xfrm>
        </p:grpSpPr>
        <p:grpSp>
          <p:nvGrpSpPr>
            <p:cNvPr id="21" name="组合 20"/>
            <p:cNvGrpSpPr/>
            <p:nvPr userDrawn="1"/>
          </p:nvGrpSpPr>
          <p:grpSpPr>
            <a:xfrm>
              <a:off x="5953593" y="679054"/>
              <a:ext cx="2535800" cy="1995800"/>
              <a:chOff x="6213861" y="679054"/>
              <a:chExt cx="2535800" cy="1995800"/>
            </a:xfrm>
          </p:grpSpPr>
          <p:pic>
            <p:nvPicPr>
              <p:cNvPr id="36" name="图片 35"/>
              <p:cNvPicPr>
                <a:picLocks noChangeAspect="1"/>
              </p:cNvPicPr>
              <p:nvPr userDrawn="1"/>
            </p:nvPicPr>
            <p:blipFill rotWithShape="1">
              <a:blip r:embed="rId2" cstate="screen"/>
              <a:srcRect/>
              <a:stretch>
                <a:fillRect/>
              </a:stretch>
            </p:blipFill>
            <p:spPr>
              <a:xfrm>
                <a:off x="6213861" y="679054"/>
                <a:ext cx="1995800" cy="1995800"/>
              </a:xfrm>
              <a:prstGeom prst="rect">
                <a:avLst/>
              </a:prstGeom>
            </p:spPr>
          </p:pic>
          <p:pic>
            <p:nvPicPr>
              <p:cNvPr id="37" name="图片 36"/>
              <p:cNvPicPr>
                <a:picLocks noChangeAspect="1"/>
              </p:cNvPicPr>
              <p:nvPr userDrawn="1"/>
            </p:nvPicPr>
            <p:blipFill rotWithShape="1">
              <a:blip r:embed="rId3" cstate="screen"/>
              <a:srcRect/>
              <a:stretch>
                <a:fillRect/>
              </a:stretch>
            </p:blipFill>
            <p:spPr>
              <a:xfrm>
                <a:off x="7669661" y="1317240"/>
                <a:ext cx="1080000" cy="1080000"/>
              </a:xfrm>
              <a:prstGeom prst="rect">
                <a:avLst/>
              </a:prstGeom>
            </p:spPr>
          </p:pic>
        </p:grpSp>
        <p:grpSp>
          <p:nvGrpSpPr>
            <p:cNvPr id="27" name="组合 26"/>
            <p:cNvGrpSpPr/>
            <p:nvPr userDrawn="1"/>
          </p:nvGrpSpPr>
          <p:grpSpPr>
            <a:xfrm>
              <a:off x="632853" y="679054"/>
              <a:ext cx="2794577" cy="2160000"/>
              <a:chOff x="632853" y="679054"/>
              <a:chExt cx="2794577" cy="2160000"/>
            </a:xfrm>
          </p:grpSpPr>
          <p:pic>
            <p:nvPicPr>
              <p:cNvPr id="34" name="图片 33"/>
              <p:cNvPicPr>
                <a:picLocks noChangeAspect="1"/>
              </p:cNvPicPr>
              <p:nvPr userDrawn="1"/>
            </p:nvPicPr>
            <p:blipFill rotWithShape="1">
              <a:blip r:embed="rId4" cstate="screen"/>
              <a:srcRect/>
              <a:stretch>
                <a:fillRect/>
              </a:stretch>
            </p:blipFill>
            <p:spPr>
              <a:xfrm>
                <a:off x="632853" y="679054"/>
                <a:ext cx="2160000" cy="2160000"/>
              </a:xfrm>
              <a:prstGeom prst="rect">
                <a:avLst/>
              </a:prstGeom>
            </p:spPr>
          </p:pic>
          <p:pic>
            <p:nvPicPr>
              <p:cNvPr id="35" name="图片 34"/>
              <p:cNvPicPr>
                <a:picLocks noChangeAspect="1"/>
              </p:cNvPicPr>
              <p:nvPr userDrawn="1"/>
            </p:nvPicPr>
            <p:blipFill rotWithShape="1">
              <a:blip r:embed="rId5" cstate="screen"/>
              <a:srcRect/>
              <a:stretch>
                <a:fillRect/>
              </a:stretch>
            </p:blipFill>
            <p:spPr>
              <a:xfrm>
                <a:off x="2347430" y="1316736"/>
                <a:ext cx="1080000" cy="1080000"/>
              </a:xfrm>
              <a:prstGeom prst="rect">
                <a:avLst/>
              </a:prstGeom>
            </p:spPr>
          </p:pic>
        </p:grpSp>
        <p:grpSp>
          <p:nvGrpSpPr>
            <p:cNvPr id="28" name="组合 27"/>
            <p:cNvGrpSpPr/>
            <p:nvPr userDrawn="1"/>
          </p:nvGrpSpPr>
          <p:grpSpPr>
            <a:xfrm>
              <a:off x="3345100" y="930931"/>
              <a:ext cx="2690823" cy="1908123"/>
              <a:chOff x="3042099" y="930931"/>
              <a:chExt cx="2690823" cy="1908123"/>
            </a:xfrm>
          </p:grpSpPr>
          <p:pic>
            <p:nvPicPr>
              <p:cNvPr id="32" name="图片 31"/>
              <p:cNvPicPr>
                <a:picLocks noChangeAspect="1"/>
              </p:cNvPicPr>
              <p:nvPr userDrawn="1"/>
            </p:nvPicPr>
            <p:blipFill rotWithShape="1">
              <a:blip r:embed="rId6" cstate="screen"/>
              <a:srcRect/>
              <a:stretch>
                <a:fillRect/>
              </a:stretch>
            </p:blipFill>
            <p:spPr>
              <a:xfrm>
                <a:off x="4422981" y="1104083"/>
                <a:ext cx="1309941" cy="1309941"/>
              </a:xfrm>
              <a:prstGeom prst="rect">
                <a:avLst/>
              </a:prstGeom>
            </p:spPr>
          </p:pic>
          <p:pic>
            <p:nvPicPr>
              <p:cNvPr id="33" name="图片 32"/>
              <p:cNvPicPr>
                <a:picLocks noChangeAspect="1"/>
              </p:cNvPicPr>
              <p:nvPr userDrawn="1"/>
            </p:nvPicPr>
            <p:blipFill rotWithShape="1">
              <a:blip r:embed="rId7" cstate="screen"/>
              <a:srcRect/>
              <a:stretch>
                <a:fillRect/>
              </a:stretch>
            </p:blipFill>
            <p:spPr>
              <a:xfrm>
                <a:off x="3042099" y="930931"/>
                <a:ext cx="1908123" cy="1908123"/>
              </a:xfrm>
              <a:prstGeom prst="rect">
                <a:avLst/>
              </a:prstGeom>
            </p:spPr>
          </p:pic>
        </p:grpSp>
        <p:grpSp>
          <p:nvGrpSpPr>
            <p:cNvPr id="29" name="组合 28"/>
            <p:cNvGrpSpPr/>
            <p:nvPr userDrawn="1"/>
          </p:nvGrpSpPr>
          <p:grpSpPr>
            <a:xfrm>
              <a:off x="8407062" y="934460"/>
              <a:ext cx="2846467" cy="1908000"/>
              <a:chOff x="8407062" y="934460"/>
              <a:chExt cx="2846467" cy="1908000"/>
            </a:xfrm>
          </p:grpSpPr>
          <p:pic>
            <p:nvPicPr>
              <p:cNvPr id="30" name="图片 29"/>
              <p:cNvPicPr>
                <a:picLocks noChangeAspect="1"/>
              </p:cNvPicPr>
              <p:nvPr userDrawn="1"/>
            </p:nvPicPr>
            <p:blipFill rotWithShape="1">
              <a:blip r:embed="rId8" cstate="screen"/>
              <a:srcRect/>
              <a:stretch>
                <a:fillRect/>
              </a:stretch>
            </p:blipFill>
            <p:spPr>
              <a:xfrm>
                <a:off x="8407062" y="934460"/>
                <a:ext cx="1908000" cy="1908000"/>
              </a:xfrm>
              <a:prstGeom prst="rect">
                <a:avLst/>
              </a:prstGeom>
            </p:spPr>
          </p:pic>
          <p:pic>
            <p:nvPicPr>
              <p:cNvPr id="31" name="图片 30"/>
              <p:cNvPicPr>
                <a:picLocks noChangeAspect="1"/>
              </p:cNvPicPr>
              <p:nvPr userDrawn="1"/>
            </p:nvPicPr>
            <p:blipFill rotWithShape="1">
              <a:blip r:embed="rId9" cstate="screen"/>
              <a:srcRect/>
              <a:stretch>
                <a:fillRect/>
              </a:stretch>
            </p:blipFill>
            <p:spPr>
              <a:xfrm>
                <a:off x="9943129" y="1086336"/>
                <a:ext cx="1310400" cy="1310400"/>
              </a:xfrm>
              <a:prstGeom prst="rect">
                <a:avLst/>
              </a:prstGeom>
            </p:spPr>
          </p:pic>
        </p:grpSp>
      </p:gr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空白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图1">
    <p:spTree>
      <p:nvGrpSpPr>
        <p:cNvPr id="1" name=""/>
        <p:cNvGrpSpPr/>
        <p:nvPr/>
      </p:nvGrpSpPr>
      <p:grpSpPr>
        <a:xfrm>
          <a:off x="0" y="0"/>
          <a:ext cx="0" cy="0"/>
          <a:chOff x="0" y="0"/>
          <a:chExt cx="0" cy="0"/>
        </a:xfrm>
      </p:grpSpPr>
      <p:pic>
        <p:nvPicPr>
          <p:cNvPr id="4" name="图片 3"/>
          <p:cNvPicPr>
            <a:picLocks noChangeAspect="1"/>
          </p:cNvPicPr>
          <p:nvPr userDrawn="1"/>
        </p:nvPicPr>
        <p:blipFill rotWithShape="1">
          <a:blip r:embed="rId2" cstate="screen"/>
          <a:srcRect/>
          <a:stretch>
            <a:fillRect/>
          </a:stretch>
        </p:blipFill>
        <p:spPr>
          <a:xfrm>
            <a:off x="0" y="3332319"/>
            <a:ext cx="12192000" cy="3525681"/>
          </a:xfrm>
          <a:prstGeom prst="rect">
            <a:avLst/>
          </a:prstGeom>
        </p:spPr>
      </p:pic>
      <p:sp>
        <p:nvSpPr>
          <p:cNvPr id="7" name="矩形 6"/>
          <p:cNvSpPr/>
          <p:nvPr userDrawn="1"/>
        </p:nvSpPr>
        <p:spPr>
          <a:xfrm>
            <a:off x="0" y="0"/>
            <a:ext cx="12192000" cy="6858000"/>
          </a:xfrm>
          <a:prstGeom prst="rect">
            <a:avLst/>
          </a:prstGeom>
          <a:gradFill>
            <a:gsLst>
              <a:gs pos="55000">
                <a:schemeClr val="accent1">
                  <a:lumMod val="5000"/>
                  <a:lumOff val="95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标题">
    <p:spTree>
      <p:nvGrpSpPr>
        <p:cNvPr id="1" name=""/>
        <p:cNvGrpSpPr/>
        <p:nvPr/>
      </p:nvGrpSpPr>
      <p:grpSpPr>
        <a:xfrm>
          <a:off x="0" y="0"/>
          <a:ext cx="0" cy="0"/>
          <a:chOff x="0" y="0"/>
          <a:chExt cx="0" cy="0"/>
        </a:xfrm>
      </p:grpSpPr>
      <p:grpSp>
        <p:nvGrpSpPr>
          <p:cNvPr id="2" name="组合 19"/>
          <p:cNvGrpSpPr/>
          <p:nvPr userDrawn="1"/>
        </p:nvGrpSpPr>
        <p:grpSpPr>
          <a:xfrm>
            <a:off x="10004612" y="6414408"/>
            <a:ext cx="1514288" cy="308595"/>
            <a:chOff x="632853" y="679054"/>
            <a:chExt cx="10620676" cy="2163406"/>
          </a:xfrm>
        </p:grpSpPr>
        <p:grpSp>
          <p:nvGrpSpPr>
            <p:cNvPr id="3" name="组合 20"/>
            <p:cNvGrpSpPr/>
            <p:nvPr userDrawn="1"/>
          </p:nvGrpSpPr>
          <p:grpSpPr>
            <a:xfrm>
              <a:off x="5953593" y="679054"/>
              <a:ext cx="2535800" cy="1995800"/>
              <a:chOff x="6213861" y="679054"/>
              <a:chExt cx="2535800" cy="1995800"/>
            </a:xfrm>
          </p:grpSpPr>
          <p:pic>
            <p:nvPicPr>
              <p:cNvPr id="36" name="图片 35"/>
              <p:cNvPicPr>
                <a:picLocks noChangeAspect="1"/>
              </p:cNvPicPr>
              <p:nvPr userDrawn="1"/>
            </p:nvPicPr>
            <p:blipFill rotWithShape="1">
              <a:blip r:embed="rId2" cstate="screen"/>
              <a:srcRect/>
              <a:stretch>
                <a:fillRect/>
              </a:stretch>
            </p:blipFill>
            <p:spPr>
              <a:xfrm>
                <a:off x="6213861" y="679054"/>
                <a:ext cx="1995800" cy="1995800"/>
              </a:xfrm>
              <a:prstGeom prst="rect">
                <a:avLst/>
              </a:prstGeom>
            </p:spPr>
          </p:pic>
          <p:pic>
            <p:nvPicPr>
              <p:cNvPr id="37" name="图片 36"/>
              <p:cNvPicPr>
                <a:picLocks noChangeAspect="1"/>
              </p:cNvPicPr>
              <p:nvPr userDrawn="1"/>
            </p:nvPicPr>
            <p:blipFill rotWithShape="1">
              <a:blip r:embed="rId3" cstate="screen"/>
              <a:srcRect/>
              <a:stretch>
                <a:fillRect/>
              </a:stretch>
            </p:blipFill>
            <p:spPr>
              <a:xfrm>
                <a:off x="7669661" y="1317240"/>
                <a:ext cx="1080000" cy="1080000"/>
              </a:xfrm>
              <a:prstGeom prst="rect">
                <a:avLst/>
              </a:prstGeom>
            </p:spPr>
          </p:pic>
        </p:grpSp>
        <p:grpSp>
          <p:nvGrpSpPr>
            <p:cNvPr id="4" name="组合 26"/>
            <p:cNvGrpSpPr/>
            <p:nvPr userDrawn="1"/>
          </p:nvGrpSpPr>
          <p:grpSpPr>
            <a:xfrm>
              <a:off x="632853" y="679054"/>
              <a:ext cx="2794577" cy="2160000"/>
              <a:chOff x="632853" y="679054"/>
              <a:chExt cx="2794577" cy="2160000"/>
            </a:xfrm>
          </p:grpSpPr>
          <p:pic>
            <p:nvPicPr>
              <p:cNvPr id="34" name="图片 33"/>
              <p:cNvPicPr>
                <a:picLocks noChangeAspect="1"/>
              </p:cNvPicPr>
              <p:nvPr userDrawn="1"/>
            </p:nvPicPr>
            <p:blipFill rotWithShape="1">
              <a:blip r:embed="rId4" cstate="screen"/>
              <a:srcRect/>
              <a:stretch>
                <a:fillRect/>
              </a:stretch>
            </p:blipFill>
            <p:spPr>
              <a:xfrm>
                <a:off x="632853" y="679054"/>
                <a:ext cx="2160000" cy="2160000"/>
              </a:xfrm>
              <a:prstGeom prst="rect">
                <a:avLst/>
              </a:prstGeom>
            </p:spPr>
          </p:pic>
          <p:pic>
            <p:nvPicPr>
              <p:cNvPr id="35" name="图片 34"/>
              <p:cNvPicPr>
                <a:picLocks noChangeAspect="1"/>
              </p:cNvPicPr>
              <p:nvPr userDrawn="1"/>
            </p:nvPicPr>
            <p:blipFill rotWithShape="1">
              <a:blip r:embed="rId5" cstate="screen"/>
              <a:srcRect/>
              <a:stretch>
                <a:fillRect/>
              </a:stretch>
            </p:blipFill>
            <p:spPr>
              <a:xfrm>
                <a:off x="2347430" y="1316736"/>
                <a:ext cx="1080000" cy="1080000"/>
              </a:xfrm>
              <a:prstGeom prst="rect">
                <a:avLst/>
              </a:prstGeom>
            </p:spPr>
          </p:pic>
        </p:grpSp>
        <p:grpSp>
          <p:nvGrpSpPr>
            <p:cNvPr id="5" name="组合 27"/>
            <p:cNvGrpSpPr/>
            <p:nvPr userDrawn="1"/>
          </p:nvGrpSpPr>
          <p:grpSpPr>
            <a:xfrm>
              <a:off x="3345100" y="930931"/>
              <a:ext cx="2690823" cy="1908123"/>
              <a:chOff x="3042099" y="930931"/>
              <a:chExt cx="2690823" cy="1908123"/>
            </a:xfrm>
          </p:grpSpPr>
          <p:pic>
            <p:nvPicPr>
              <p:cNvPr id="32" name="图片 31"/>
              <p:cNvPicPr>
                <a:picLocks noChangeAspect="1"/>
              </p:cNvPicPr>
              <p:nvPr userDrawn="1"/>
            </p:nvPicPr>
            <p:blipFill rotWithShape="1">
              <a:blip r:embed="rId6" cstate="screen"/>
              <a:srcRect/>
              <a:stretch>
                <a:fillRect/>
              </a:stretch>
            </p:blipFill>
            <p:spPr>
              <a:xfrm>
                <a:off x="4422981" y="1104083"/>
                <a:ext cx="1309941" cy="1309941"/>
              </a:xfrm>
              <a:prstGeom prst="rect">
                <a:avLst/>
              </a:prstGeom>
            </p:spPr>
          </p:pic>
          <p:pic>
            <p:nvPicPr>
              <p:cNvPr id="33" name="图片 32"/>
              <p:cNvPicPr>
                <a:picLocks noChangeAspect="1"/>
              </p:cNvPicPr>
              <p:nvPr userDrawn="1"/>
            </p:nvPicPr>
            <p:blipFill rotWithShape="1">
              <a:blip r:embed="rId7" cstate="screen"/>
              <a:srcRect/>
              <a:stretch>
                <a:fillRect/>
              </a:stretch>
            </p:blipFill>
            <p:spPr>
              <a:xfrm>
                <a:off x="3042099" y="930931"/>
                <a:ext cx="1908123" cy="1908123"/>
              </a:xfrm>
              <a:prstGeom prst="rect">
                <a:avLst/>
              </a:prstGeom>
            </p:spPr>
          </p:pic>
        </p:grpSp>
        <p:grpSp>
          <p:nvGrpSpPr>
            <p:cNvPr id="6" name="组合 28"/>
            <p:cNvGrpSpPr/>
            <p:nvPr userDrawn="1"/>
          </p:nvGrpSpPr>
          <p:grpSpPr>
            <a:xfrm>
              <a:off x="8407062" y="934460"/>
              <a:ext cx="2846467" cy="1908000"/>
              <a:chOff x="8407062" y="934460"/>
              <a:chExt cx="2846467" cy="1908000"/>
            </a:xfrm>
          </p:grpSpPr>
          <p:pic>
            <p:nvPicPr>
              <p:cNvPr id="30" name="图片 29"/>
              <p:cNvPicPr>
                <a:picLocks noChangeAspect="1"/>
              </p:cNvPicPr>
              <p:nvPr userDrawn="1"/>
            </p:nvPicPr>
            <p:blipFill rotWithShape="1">
              <a:blip r:embed="rId8" cstate="screen"/>
              <a:srcRect/>
              <a:stretch>
                <a:fillRect/>
              </a:stretch>
            </p:blipFill>
            <p:spPr>
              <a:xfrm>
                <a:off x="8407062" y="934460"/>
                <a:ext cx="1908000" cy="1908000"/>
              </a:xfrm>
              <a:prstGeom prst="rect">
                <a:avLst/>
              </a:prstGeom>
            </p:spPr>
          </p:pic>
          <p:pic>
            <p:nvPicPr>
              <p:cNvPr id="31" name="图片 30"/>
              <p:cNvPicPr>
                <a:picLocks noChangeAspect="1"/>
              </p:cNvPicPr>
              <p:nvPr userDrawn="1"/>
            </p:nvPicPr>
            <p:blipFill rotWithShape="1">
              <a:blip r:embed="rId9" cstate="screen"/>
              <a:srcRect/>
              <a:stretch>
                <a:fillRect/>
              </a:stretch>
            </p:blipFill>
            <p:spPr>
              <a:xfrm>
                <a:off x="9943129" y="1086336"/>
                <a:ext cx="1310400" cy="1310400"/>
              </a:xfrm>
              <a:prstGeom prst="rect">
                <a:avLst/>
              </a:prstGeom>
            </p:spPr>
          </p:pic>
        </p:grpSp>
      </p:grpSp>
      <p:pic>
        <p:nvPicPr>
          <p:cNvPr id="7" name="图片 6"/>
          <p:cNvPicPr>
            <a:picLocks noChangeAspect="1"/>
          </p:cNvPicPr>
          <p:nvPr userDrawn="1">
            <p:custDataLst>
              <p:tags r:id="rId10"/>
            </p:custDataLst>
          </p:nvPr>
        </p:nvPicPr>
        <p:blipFill>
          <a:blip r:embed="rId11"/>
          <a:stretch>
            <a:fillRect/>
          </a:stretch>
        </p:blipFill>
        <p:spPr>
          <a:xfrm>
            <a:off x="61595" y="133350"/>
            <a:ext cx="657225" cy="6667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cstate="screen"/>
          <a:srcRect t="-19384"/>
          <a:stretch>
            <a:fillRect/>
          </a:stretch>
        </p:blipFill>
        <p:spPr>
          <a:xfrm>
            <a:off x="0" y="0"/>
            <a:ext cx="12191996" cy="6858000"/>
          </a:xfrm>
          <a:prstGeom prst="rect">
            <a:avLst/>
          </a:prstGeom>
        </p:spPr>
      </p:pic>
      <p:sp>
        <p:nvSpPr>
          <p:cNvPr id="4" name="矩形 3"/>
          <p:cNvSpPr/>
          <p:nvPr userDrawn="1"/>
        </p:nvSpPr>
        <p:spPr>
          <a:xfrm>
            <a:off x="0" y="0"/>
            <a:ext cx="12192000" cy="6858000"/>
          </a:xfrm>
          <a:prstGeom prst="rect">
            <a:avLst/>
          </a:prstGeom>
          <a:gradFill>
            <a:gsLst>
              <a:gs pos="21000">
                <a:schemeClr val="accent1">
                  <a:lumMod val="5000"/>
                  <a:lumOff val="95000"/>
                </a:schemeClr>
              </a:gs>
              <a:gs pos="89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3" name="组合 12"/>
          <p:cNvGrpSpPr/>
          <p:nvPr userDrawn="1"/>
        </p:nvGrpSpPr>
        <p:grpSpPr>
          <a:xfrm>
            <a:off x="5953593" y="679054"/>
            <a:ext cx="2535800" cy="1995800"/>
            <a:chOff x="6213861" y="679054"/>
            <a:chExt cx="2535800" cy="1995800"/>
          </a:xfrm>
        </p:grpSpPr>
        <p:pic>
          <p:nvPicPr>
            <p:cNvPr id="14" name="图片 13"/>
            <p:cNvPicPr>
              <a:picLocks noChangeAspect="1"/>
            </p:cNvPicPr>
            <p:nvPr userDrawn="1"/>
          </p:nvPicPr>
          <p:blipFill rotWithShape="1">
            <a:blip r:embed="rId3" cstate="screen"/>
            <a:srcRect/>
            <a:stretch>
              <a:fillRect/>
            </a:stretch>
          </p:blipFill>
          <p:spPr>
            <a:xfrm>
              <a:off x="6213861" y="679054"/>
              <a:ext cx="1995800" cy="1995800"/>
            </a:xfrm>
            <a:prstGeom prst="rect">
              <a:avLst/>
            </a:prstGeom>
          </p:spPr>
        </p:pic>
        <p:pic>
          <p:nvPicPr>
            <p:cNvPr id="15" name="图片 14"/>
            <p:cNvPicPr>
              <a:picLocks noChangeAspect="1"/>
            </p:cNvPicPr>
            <p:nvPr userDrawn="1"/>
          </p:nvPicPr>
          <p:blipFill rotWithShape="1">
            <a:blip r:embed="rId4" cstate="screen"/>
            <a:srcRect/>
            <a:stretch>
              <a:fillRect/>
            </a:stretch>
          </p:blipFill>
          <p:spPr>
            <a:xfrm>
              <a:off x="7669661" y="1317240"/>
              <a:ext cx="1080000" cy="1080000"/>
            </a:xfrm>
            <a:prstGeom prst="rect">
              <a:avLst/>
            </a:prstGeom>
          </p:spPr>
        </p:pic>
      </p:grpSp>
      <p:grpSp>
        <p:nvGrpSpPr>
          <p:cNvPr id="16" name="组合 15"/>
          <p:cNvGrpSpPr/>
          <p:nvPr userDrawn="1"/>
        </p:nvGrpSpPr>
        <p:grpSpPr>
          <a:xfrm>
            <a:off x="632853" y="679054"/>
            <a:ext cx="2794577" cy="2160000"/>
            <a:chOff x="632853" y="679054"/>
            <a:chExt cx="2794577" cy="2160000"/>
          </a:xfrm>
        </p:grpSpPr>
        <p:pic>
          <p:nvPicPr>
            <p:cNvPr id="17" name="图片 16"/>
            <p:cNvPicPr>
              <a:picLocks noChangeAspect="1"/>
            </p:cNvPicPr>
            <p:nvPr userDrawn="1"/>
          </p:nvPicPr>
          <p:blipFill rotWithShape="1">
            <a:blip r:embed="rId5" cstate="screen"/>
            <a:srcRect/>
            <a:stretch>
              <a:fillRect/>
            </a:stretch>
          </p:blipFill>
          <p:spPr>
            <a:xfrm>
              <a:off x="632853" y="679054"/>
              <a:ext cx="2160000" cy="2160000"/>
            </a:xfrm>
            <a:prstGeom prst="rect">
              <a:avLst/>
            </a:prstGeom>
          </p:spPr>
        </p:pic>
        <p:pic>
          <p:nvPicPr>
            <p:cNvPr id="18" name="图片 17"/>
            <p:cNvPicPr>
              <a:picLocks noChangeAspect="1"/>
            </p:cNvPicPr>
            <p:nvPr userDrawn="1"/>
          </p:nvPicPr>
          <p:blipFill rotWithShape="1">
            <a:blip r:embed="rId6" cstate="screen"/>
            <a:srcRect/>
            <a:stretch>
              <a:fillRect/>
            </a:stretch>
          </p:blipFill>
          <p:spPr>
            <a:xfrm>
              <a:off x="2347430" y="1316736"/>
              <a:ext cx="1080000" cy="1080000"/>
            </a:xfrm>
            <a:prstGeom prst="rect">
              <a:avLst/>
            </a:prstGeom>
          </p:spPr>
        </p:pic>
      </p:grpSp>
      <p:grpSp>
        <p:nvGrpSpPr>
          <p:cNvPr id="19" name="组合 18"/>
          <p:cNvGrpSpPr/>
          <p:nvPr userDrawn="1"/>
        </p:nvGrpSpPr>
        <p:grpSpPr>
          <a:xfrm>
            <a:off x="3345100" y="930931"/>
            <a:ext cx="2690823" cy="1908123"/>
            <a:chOff x="3042099" y="930931"/>
            <a:chExt cx="2690823" cy="1908123"/>
          </a:xfrm>
        </p:grpSpPr>
        <p:pic>
          <p:nvPicPr>
            <p:cNvPr id="20" name="图片 19"/>
            <p:cNvPicPr>
              <a:picLocks noChangeAspect="1"/>
            </p:cNvPicPr>
            <p:nvPr userDrawn="1"/>
          </p:nvPicPr>
          <p:blipFill rotWithShape="1">
            <a:blip r:embed="rId7" cstate="screen"/>
            <a:srcRect/>
            <a:stretch>
              <a:fillRect/>
            </a:stretch>
          </p:blipFill>
          <p:spPr>
            <a:xfrm>
              <a:off x="4422981" y="1104083"/>
              <a:ext cx="1309941" cy="1309941"/>
            </a:xfrm>
            <a:prstGeom prst="rect">
              <a:avLst/>
            </a:prstGeom>
          </p:spPr>
        </p:pic>
        <p:pic>
          <p:nvPicPr>
            <p:cNvPr id="21" name="图片 20"/>
            <p:cNvPicPr>
              <a:picLocks noChangeAspect="1"/>
            </p:cNvPicPr>
            <p:nvPr userDrawn="1"/>
          </p:nvPicPr>
          <p:blipFill rotWithShape="1">
            <a:blip r:embed="rId8" cstate="screen"/>
            <a:srcRect/>
            <a:stretch>
              <a:fillRect/>
            </a:stretch>
          </p:blipFill>
          <p:spPr>
            <a:xfrm>
              <a:off x="3042099" y="930931"/>
              <a:ext cx="1908123" cy="1908123"/>
            </a:xfrm>
            <a:prstGeom prst="rect">
              <a:avLst/>
            </a:prstGeom>
          </p:spPr>
        </p:pic>
      </p:grpSp>
      <p:grpSp>
        <p:nvGrpSpPr>
          <p:cNvPr id="22" name="组合 21"/>
          <p:cNvGrpSpPr/>
          <p:nvPr userDrawn="1"/>
        </p:nvGrpSpPr>
        <p:grpSpPr>
          <a:xfrm>
            <a:off x="8407062" y="934460"/>
            <a:ext cx="2846467" cy="1908000"/>
            <a:chOff x="8407062" y="934460"/>
            <a:chExt cx="2846467" cy="1908000"/>
          </a:xfrm>
        </p:grpSpPr>
        <p:pic>
          <p:nvPicPr>
            <p:cNvPr id="23" name="图片 22"/>
            <p:cNvPicPr>
              <a:picLocks noChangeAspect="1"/>
            </p:cNvPicPr>
            <p:nvPr userDrawn="1"/>
          </p:nvPicPr>
          <p:blipFill rotWithShape="1">
            <a:blip r:embed="rId9" cstate="screen"/>
            <a:srcRect/>
            <a:stretch>
              <a:fillRect/>
            </a:stretch>
          </p:blipFill>
          <p:spPr>
            <a:xfrm>
              <a:off x="8407062" y="934460"/>
              <a:ext cx="1908000" cy="1908000"/>
            </a:xfrm>
            <a:prstGeom prst="rect">
              <a:avLst/>
            </a:prstGeom>
          </p:spPr>
        </p:pic>
        <p:pic>
          <p:nvPicPr>
            <p:cNvPr id="24" name="图片 23"/>
            <p:cNvPicPr>
              <a:picLocks noChangeAspect="1"/>
            </p:cNvPicPr>
            <p:nvPr userDrawn="1"/>
          </p:nvPicPr>
          <p:blipFill rotWithShape="1">
            <a:blip r:embed="rId10" cstate="screen"/>
            <a:srcRect/>
            <a:stretch>
              <a:fillRect/>
            </a:stretch>
          </p:blipFill>
          <p:spPr>
            <a:xfrm>
              <a:off x="9943129" y="1086336"/>
              <a:ext cx="1310400" cy="1310400"/>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4" Type="http://schemas.openxmlformats.org/officeDocument/2006/relationships/theme" Target="../theme/theme1.xml"/><Relationship Id="rId23" Type="http://schemas.openxmlformats.org/officeDocument/2006/relationships/tags" Target="../tags/tag63.xml"/><Relationship Id="rId22" Type="http://schemas.openxmlformats.org/officeDocument/2006/relationships/tags" Target="../tags/tag62.xml"/><Relationship Id="rId21" Type="http://schemas.openxmlformats.org/officeDocument/2006/relationships/tags" Target="../tags/tag61.xml"/><Relationship Id="rId20" Type="http://schemas.openxmlformats.org/officeDocument/2006/relationships/tags" Target="../tags/tag60.xml"/><Relationship Id="rId2" Type="http://schemas.openxmlformats.org/officeDocument/2006/relationships/slideLayout" Target="../slideLayouts/slideLayout2.xml"/><Relationship Id="rId19" Type="http://schemas.openxmlformats.org/officeDocument/2006/relationships/tags" Target="../tags/tag59.xml"/><Relationship Id="rId18" Type="http://schemas.openxmlformats.org/officeDocument/2006/relationships/tags" Target="../tags/tag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8"/>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9"/>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0"/>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1"/>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2"/>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2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image" Target="../media/image46.jpeg"/><Relationship Id="rId1" Type="http://schemas.openxmlformats.org/officeDocument/2006/relationships/tags" Target="../tags/tag98.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03.xml"/><Relationship Id="rId3" Type="http://schemas.openxmlformats.org/officeDocument/2006/relationships/image" Target="../media/image47.jpeg"/><Relationship Id="rId2" Type="http://schemas.openxmlformats.org/officeDocument/2006/relationships/tags" Target="../tags/tag102.xml"/><Relationship Id="rId1" Type="http://schemas.openxmlformats.org/officeDocument/2006/relationships/tags" Target="../tags/tag101.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06.xml"/><Relationship Id="rId3" Type="http://schemas.openxmlformats.org/officeDocument/2006/relationships/tags" Target="../tags/tag105.xml"/><Relationship Id="rId2" Type="http://schemas.openxmlformats.org/officeDocument/2006/relationships/image" Target="../media/image48.jpeg"/><Relationship Id="rId1" Type="http://schemas.openxmlformats.org/officeDocument/2006/relationships/tags" Target="../tags/tag104.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image" Target="../media/image49.jpeg"/><Relationship Id="rId1" Type="http://schemas.openxmlformats.org/officeDocument/2006/relationships/tags" Target="../tags/tag107.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12.xml"/><Relationship Id="rId3" Type="http://schemas.openxmlformats.org/officeDocument/2006/relationships/image" Target="../media/image50.jpeg"/><Relationship Id="rId2" Type="http://schemas.openxmlformats.org/officeDocument/2006/relationships/tags" Target="../tags/tag111.xml"/><Relationship Id="rId1" Type="http://schemas.openxmlformats.org/officeDocument/2006/relationships/tags" Target="../tags/tag110.xml"/></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image" Target="../media/image51.jpeg"/><Relationship Id="rId1" Type="http://schemas.openxmlformats.org/officeDocument/2006/relationships/tags" Target="../tags/tag113.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18.xml"/><Relationship Id="rId3" Type="http://schemas.openxmlformats.org/officeDocument/2006/relationships/tags" Target="../tags/tag117.xml"/><Relationship Id="rId2" Type="http://schemas.openxmlformats.org/officeDocument/2006/relationships/image" Target="../media/image52.jpeg"/><Relationship Id="rId1" Type="http://schemas.openxmlformats.org/officeDocument/2006/relationships/tags" Target="../tags/tag116.xml"/></Relationships>
</file>

<file path=ppt/slides/_rels/slide17.xml.rels><?xml version="1.0" encoding="UTF-8" standalone="yes"?>
<Relationships xmlns="http://schemas.openxmlformats.org/package/2006/relationships"><Relationship Id="rId9" Type="http://schemas.openxmlformats.org/officeDocument/2006/relationships/oleObject" Target="../embeddings/oleObject3.bin"/><Relationship Id="rId8" Type="http://schemas.openxmlformats.org/officeDocument/2006/relationships/tags" Target="../tags/tag122.xml"/><Relationship Id="rId7" Type="http://schemas.openxmlformats.org/officeDocument/2006/relationships/image" Target="../media/image54.wmf"/><Relationship Id="rId6" Type="http://schemas.openxmlformats.org/officeDocument/2006/relationships/oleObject" Target="../embeddings/oleObject2.bin"/><Relationship Id="rId5" Type="http://schemas.openxmlformats.org/officeDocument/2006/relationships/tags" Target="../tags/tag121.xml"/><Relationship Id="rId4" Type="http://schemas.openxmlformats.org/officeDocument/2006/relationships/image" Target="../media/image53.wmf"/><Relationship Id="rId3" Type="http://schemas.openxmlformats.org/officeDocument/2006/relationships/oleObject" Target="../embeddings/oleObject1.bin"/><Relationship Id="rId2" Type="http://schemas.openxmlformats.org/officeDocument/2006/relationships/tags" Target="../tags/tag120.xml"/><Relationship Id="rId16" Type="http://schemas.openxmlformats.org/officeDocument/2006/relationships/vmlDrawing" Target="../drawings/vmlDrawing1.vml"/><Relationship Id="rId15" Type="http://schemas.openxmlformats.org/officeDocument/2006/relationships/slideLayout" Target="../slideLayouts/slideLayout16.xml"/><Relationship Id="rId14" Type="http://schemas.openxmlformats.org/officeDocument/2006/relationships/tags" Target="../tags/tag124.xml"/><Relationship Id="rId13" Type="http://schemas.openxmlformats.org/officeDocument/2006/relationships/image" Target="../media/image56.wmf"/><Relationship Id="rId12" Type="http://schemas.openxmlformats.org/officeDocument/2006/relationships/oleObject" Target="../embeddings/oleObject4.bin"/><Relationship Id="rId11" Type="http://schemas.openxmlformats.org/officeDocument/2006/relationships/tags" Target="../tags/tag123.xml"/><Relationship Id="rId10" Type="http://schemas.openxmlformats.org/officeDocument/2006/relationships/image" Target="../media/image55.wmf"/><Relationship Id="rId1" Type="http://schemas.openxmlformats.org/officeDocument/2006/relationships/tags" Target="../tags/tag119.xml"/></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27.xml"/><Relationship Id="rId3" Type="http://schemas.openxmlformats.org/officeDocument/2006/relationships/image" Target="../media/image57.jpeg"/><Relationship Id="rId2" Type="http://schemas.openxmlformats.org/officeDocument/2006/relationships/tags" Target="../tags/tag126.xml"/><Relationship Id="rId1" Type="http://schemas.openxmlformats.org/officeDocument/2006/relationships/tags" Target="../tags/tag125.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30.xml"/><Relationship Id="rId3" Type="http://schemas.openxmlformats.org/officeDocument/2006/relationships/tags" Target="../tags/tag129.xml"/><Relationship Id="rId2" Type="http://schemas.openxmlformats.org/officeDocument/2006/relationships/image" Target="../media/image58.jpeg"/><Relationship Id="rId1" Type="http://schemas.openxmlformats.org/officeDocument/2006/relationships/tags" Target="../tags/tag12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31.jpeg"/><Relationship Id="rId1" Type="http://schemas.openxmlformats.org/officeDocument/2006/relationships/tags" Target="../tags/tag64.xml"/></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135.xml"/><Relationship Id="rId6" Type="http://schemas.openxmlformats.org/officeDocument/2006/relationships/tags" Target="../tags/tag134.xml"/><Relationship Id="rId5" Type="http://schemas.openxmlformats.org/officeDocument/2006/relationships/tags" Target="../tags/tag133.xml"/><Relationship Id="rId4" Type="http://schemas.openxmlformats.org/officeDocument/2006/relationships/image" Target="../media/image58.jpeg"/><Relationship Id="rId3" Type="http://schemas.openxmlformats.org/officeDocument/2006/relationships/tags" Target="../tags/tag132.xml"/><Relationship Id="rId2" Type="http://schemas.openxmlformats.org/officeDocument/2006/relationships/image" Target="../media/image59.jpeg"/><Relationship Id="rId1" Type="http://schemas.openxmlformats.org/officeDocument/2006/relationships/tags" Target="../tags/tag131.xml"/></Relationships>
</file>

<file path=ppt/slides/_rels/slide21.xml.rels><?xml version="1.0" encoding="UTF-8" standalone="yes"?>
<Relationships xmlns="http://schemas.openxmlformats.org/package/2006/relationships"><Relationship Id="rId9" Type="http://schemas.openxmlformats.org/officeDocument/2006/relationships/tags" Target="../tags/tag143.xml"/><Relationship Id="rId8" Type="http://schemas.openxmlformats.org/officeDocument/2006/relationships/tags" Target="../tags/tag142.xml"/><Relationship Id="rId7" Type="http://schemas.openxmlformats.org/officeDocument/2006/relationships/tags" Target="../tags/tag141.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tags" Target="../tags/tag138.xml"/><Relationship Id="rId32" Type="http://schemas.openxmlformats.org/officeDocument/2006/relationships/notesSlide" Target="../notesSlides/notesSlide1.xml"/><Relationship Id="rId31" Type="http://schemas.openxmlformats.org/officeDocument/2006/relationships/slideLayout" Target="../slideLayouts/slideLayout13.xml"/><Relationship Id="rId30" Type="http://schemas.openxmlformats.org/officeDocument/2006/relationships/tags" Target="../tags/tag164.xml"/><Relationship Id="rId3" Type="http://schemas.openxmlformats.org/officeDocument/2006/relationships/tags" Target="../tags/tag137.xml"/><Relationship Id="rId29" Type="http://schemas.openxmlformats.org/officeDocument/2006/relationships/tags" Target="../tags/tag163.xml"/><Relationship Id="rId28" Type="http://schemas.openxmlformats.org/officeDocument/2006/relationships/tags" Target="../tags/tag162.xml"/><Relationship Id="rId27" Type="http://schemas.openxmlformats.org/officeDocument/2006/relationships/tags" Target="../tags/tag161.xml"/><Relationship Id="rId26" Type="http://schemas.openxmlformats.org/officeDocument/2006/relationships/tags" Target="../tags/tag160.xml"/><Relationship Id="rId25" Type="http://schemas.openxmlformats.org/officeDocument/2006/relationships/tags" Target="../tags/tag159.xml"/><Relationship Id="rId24" Type="http://schemas.openxmlformats.org/officeDocument/2006/relationships/tags" Target="../tags/tag158.xml"/><Relationship Id="rId23" Type="http://schemas.openxmlformats.org/officeDocument/2006/relationships/tags" Target="../tags/tag157.xml"/><Relationship Id="rId22" Type="http://schemas.openxmlformats.org/officeDocument/2006/relationships/tags" Target="../tags/tag156.xml"/><Relationship Id="rId21" Type="http://schemas.openxmlformats.org/officeDocument/2006/relationships/tags" Target="../tags/tag155.xml"/><Relationship Id="rId20" Type="http://schemas.openxmlformats.org/officeDocument/2006/relationships/tags" Target="../tags/tag154.xml"/><Relationship Id="rId2" Type="http://schemas.openxmlformats.org/officeDocument/2006/relationships/tags" Target="../tags/tag136.xml"/><Relationship Id="rId19" Type="http://schemas.openxmlformats.org/officeDocument/2006/relationships/tags" Target="../tags/tag153.xml"/><Relationship Id="rId18" Type="http://schemas.openxmlformats.org/officeDocument/2006/relationships/tags" Target="../tags/tag152.xml"/><Relationship Id="rId17" Type="http://schemas.openxmlformats.org/officeDocument/2006/relationships/tags" Target="../tags/tag151.xml"/><Relationship Id="rId16" Type="http://schemas.openxmlformats.org/officeDocument/2006/relationships/tags" Target="../tags/tag150.xml"/><Relationship Id="rId15" Type="http://schemas.openxmlformats.org/officeDocument/2006/relationships/tags" Target="../tags/tag149.xml"/><Relationship Id="rId14" Type="http://schemas.openxmlformats.org/officeDocument/2006/relationships/tags" Target="../tags/tag148.xml"/><Relationship Id="rId13" Type="http://schemas.openxmlformats.org/officeDocument/2006/relationships/tags" Target="../tags/tag147.xml"/><Relationship Id="rId12" Type="http://schemas.openxmlformats.org/officeDocument/2006/relationships/tags" Target="../tags/tag146.xml"/><Relationship Id="rId11" Type="http://schemas.openxmlformats.org/officeDocument/2006/relationships/tags" Target="../tags/tag145.xml"/><Relationship Id="rId10" Type="http://schemas.openxmlformats.org/officeDocument/2006/relationships/tags" Target="../tags/tag144.xml"/><Relationship Id="rId1" Type="http://schemas.openxmlformats.org/officeDocument/2006/relationships/image" Target="../media/image60.png"/></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67.xml"/><Relationship Id="rId3" Type="http://schemas.openxmlformats.org/officeDocument/2006/relationships/tags" Target="../tags/tag166.xml"/><Relationship Id="rId2" Type="http://schemas.openxmlformats.org/officeDocument/2006/relationships/image" Target="../media/image61.jpeg"/><Relationship Id="rId1" Type="http://schemas.openxmlformats.org/officeDocument/2006/relationships/tags" Target="../tags/tag165.xml"/></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16.xml"/><Relationship Id="rId8" Type="http://schemas.openxmlformats.org/officeDocument/2006/relationships/image" Target="../media/image64.jpeg"/><Relationship Id="rId7" Type="http://schemas.openxmlformats.org/officeDocument/2006/relationships/tags" Target="../tags/tag172.xml"/><Relationship Id="rId6" Type="http://schemas.openxmlformats.org/officeDocument/2006/relationships/image" Target="../media/image63.jpeg"/><Relationship Id="rId5" Type="http://schemas.openxmlformats.org/officeDocument/2006/relationships/tags" Target="../tags/tag171.xml"/><Relationship Id="rId4" Type="http://schemas.openxmlformats.org/officeDocument/2006/relationships/image" Target="../media/image62.jpeg"/><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75.xml"/><Relationship Id="rId3" Type="http://schemas.openxmlformats.org/officeDocument/2006/relationships/image" Target="../media/image65.jpeg"/><Relationship Id="rId2" Type="http://schemas.openxmlformats.org/officeDocument/2006/relationships/tags" Target="../tags/tag174.xml"/><Relationship Id="rId1" Type="http://schemas.openxmlformats.org/officeDocument/2006/relationships/tags" Target="../tags/tag173.xml"/></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78.xml"/><Relationship Id="rId3" Type="http://schemas.openxmlformats.org/officeDocument/2006/relationships/image" Target="../media/image66.png"/><Relationship Id="rId2" Type="http://schemas.openxmlformats.org/officeDocument/2006/relationships/tags" Target="../tags/tag177.xml"/><Relationship Id="rId1" Type="http://schemas.openxmlformats.org/officeDocument/2006/relationships/tags" Target="../tags/tag176.xml"/></Relationships>
</file>

<file path=ppt/slides/_rels/slide26.xml.rels><?xml version="1.0" encoding="UTF-8" standalone="yes"?>
<Relationships xmlns="http://schemas.openxmlformats.org/package/2006/relationships"><Relationship Id="rId9" Type="http://schemas.openxmlformats.org/officeDocument/2006/relationships/slideLayout" Target="../slideLayouts/slideLayout16.xml"/><Relationship Id="rId8" Type="http://schemas.openxmlformats.org/officeDocument/2006/relationships/image" Target="../media/image68.png"/><Relationship Id="rId7" Type="http://schemas.openxmlformats.org/officeDocument/2006/relationships/hyperlink" Target="http://xljk.hbmu.edu.cn/" TargetMode="External"/><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image" Target="../media/image67.png"/><Relationship Id="rId2" Type="http://schemas.openxmlformats.org/officeDocument/2006/relationships/tags" Target="../tags/tag180.xml"/><Relationship Id="rId1" Type="http://schemas.openxmlformats.org/officeDocument/2006/relationships/tags" Target="../tags/tag179.xml"/></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188.xml"/><Relationship Id="rId6" Type="http://schemas.openxmlformats.org/officeDocument/2006/relationships/image" Target="../media/image70.png"/><Relationship Id="rId5" Type="http://schemas.openxmlformats.org/officeDocument/2006/relationships/tags" Target="../tags/tag187.xml"/><Relationship Id="rId4" Type="http://schemas.openxmlformats.org/officeDocument/2006/relationships/tags" Target="../tags/tag186.xml"/><Relationship Id="rId3" Type="http://schemas.openxmlformats.org/officeDocument/2006/relationships/image" Target="../media/image69.png"/><Relationship Id="rId2" Type="http://schemas.openxmlformats.org/officeDocument/2006/relationships/tags" Target="../tags/tag185.xml"/><Relationship Id="rId1" Type="http://schemas.openxmlformats.org/officeDocument/2006/relationships/tags" Target="../tags/tag184.xml"/></Relationships>
</file>

<file path=ppt/slides/_rels/slide28.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193.xml"/><Relationship Id="rId6" Type="http://schemas.openxmlformats.org/officeDocument/2006/relationships/image" Target="../media/image72.png"/><Relationship Id="rId5" Type="http://schemas.openxmlformats.org/officeDocument/2006/relationships/tags" Target="../tags/tag192.xml"/><Relationship Id="rId4" Type="http://schemas.openxmlformats.org/officeDocument/2006/relationships/tags" Target="../tags/tag191.xml"/><Relationship Id="rId3" Type="http://schemas.openxmlformats.org/officeDocument/2006/relationships/image" Target="../media/image71.png"/><Relationship Id="rId2" Type="http://schemas.openxmlformats.org/officeDocument/2006/relationships/tags" Target="../tags/tag190.xml"/><Relationship Id="rId1" Type="http://schemas.openxmlformats.org/officeDocument/2006/relationships/tags" Target="../tags/tag189.xml"/></Relationships>
</file>

<file path=ppt/slides/_rels/slide29.xml.rels><?xml version="1.0" encoding="UTF-8" standalone="yes"?>
<Relationships xmlns="http://schemas.openxmlformats.org/package/2006/relationships"><Relationship Id="rId9" Type="http://schemas.openxmlformats.org/officeDocument/2006/relationships/image" Target="../media/image75.png"/><Relationship Id="rId8" Type="http://schemas.openxmlformats.org/officeDocument/2006/relationships/tags" Target="../tags/tag199.xml"/><Relationship Id="rId7" Type="http://schemas.openxmlformats.org/officeDocument/2006/relationships/tags" Target="../tags/tag198.xml"/><Relationship Id="rId6" Type="http://schemas.openxmlformats.org/officeDocument/2006/relationships/tags" Target="../tags/tag197.xml"/><Relationship Id="rId5" Type="http://schemas.openxmlformats.org/officeDocument/2006/relationships/image" Target="../media/image74.png"/><Relationship Id="rId4" Type="http://schemas.openxmlformats.org/officeDocument/2006/relationships/tags" Target="../tags/tag196.xml"/><Relationship Id="rId3" Type="http://schemas.openxmlformats.org/officeDocument/2006/relationships/image" Target="../media/image73.png"/><Relationship Id="rId2" Type="http://schemas.openxmlformats.org/officeDocument/2006/relationships/tags" Target="../tags/tag195.xml"/><Relationship Id="rId12" Type="http://schemas.openxmlformats.org/officeDocument/2006/relationships/notesSlide" Target="../notesSlides/notesSlide2.xml"/><Relationship Id="rId11" Type="http://schemas.openxmlformats.org/officeDocument/2006/relationships/slideLayout" Target="../slideLayouts/slideLayout16.xml"/><Relationship Id="rId10" Type="http://schemas.openxmlformats.org/officeDocument/2006/relationships/tags" Target="../tags/tag200.xml"/><Relationship Id="rId1" Type="http://schemas.openxmlformats.org/officeDocument/2006/relationships/tags" Target="../tags/tag194.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14.xml"/><Relationship Id="rId8" Type="http://schemas.openxmlformats.org/officeDocument/2006/relationships/tags" Target="../tags/tag70.xml"/><Relationship Id="rId7" Type="http://schemas.openxmlformats.org/officeDocument/2006/relationships/tags" Target="../tags/tag69.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image" Target="../media/image33.jpeg"/><Relationship Id="rId1" Type="http://schemas.openxmlformats.org/officeDocument/2006/relationships/image" Target="../media/image32.png"/></Relationships>
</file>

<file path=ppt/slides/_rels/slide30.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204.xml"/><Relationship Id="rId6" Type="http://schemas.openxmlformats.org/officeDocument/2006/relationships/image" Target="../media/image78.jpeg"/><Relationship Id="rId5" Type="http://schemas.openxmlformats.org/officeDocument/2006/relationships/tags" Target="../tags/tag203.xml"/><Relationship Id="rId4" Type="http://schemas.openxmlformats.org/officeDocument/2006/relationships/image" Target="../media/image77.jpeg"/><Relationship Id="rId3" Type="http://schemas.openxmlformats.org/officeDocument/2006/relationships/tags" Target="../tags/tag202.xml"/><Relationship Id="rId2" Type="http://schemas.openxmlformats.org/officeDocument/2006/relationships/image" Target="../media/image76.jpeg"/><Relationship Id="rId1" Type="http://schemas.openxmlformats.org/officeDocument/2006/relationships/tags" Target="../tags/tag20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tags" Target="../tags/tag75.xml"/><Relationship Id="rId7" Type="http://schemas.openxmlformats.org/officeDocument/2006/relationships/image" Target="../media/image36.jpeg"/><Relationship Id="rId6" Type="http://schemas.openxmlformats.org/officeDocument/2006/relationships/tags" Target="../tags/tag74.xml"/><Relationship Id="rId5" Type="http://schemas.openxmlformats.org/officeDocument/2006/relationships/image" Target="../media/image35.jpeg"/><Relationship Id="rId4" Type="http://schemas.openxmlformats.org/officeDocument/2006/relationships/tags" Target="../tags/tag73.xml"/><Relationship Id="rId3" Type="http://schemas.openxmlformats.org/officeDocument/2006/relationships/image" Target="../media/image34.jpeg"/><Relationship Id="rId2" Type="http://schemas.openxmlformats.org/officeDocument/2006/relationships/tags" Target="../tags/tag72.xml"/><Relationship Id="rId10" Type="http://schemas.openxmlformats.org/officeDocument/2006/relationships/slideLayout" Target="../slideLayouts/slideLayout16.xml"/><Relationship Id="rId1" Type="http://schemas.openxmlformats.org/officeDocument/2006/relationships/tags" Target="../tags/tag71.xml"/></Relationships>
</file>

<file path=ppt/slides/_rels/slide5.xml.rels><?xml version="1.0" encoding="UTF-8" standalone="yes"?>
<Relationships xmlns="http://schemas.openxmlformats.org/package/2006/relationships"><Relationship Id="rId9" Type="http://schemas.openxmlformats.org/officeDocument/2006/relationships/tags" Target="../tags/tag82.xml"/><Relationship Id="rId8" Type="http://schemas.openxmlformats.org/officeDocument/2006/relationships/image" Target="../media/image39.png"/><Relationship Id="rId7" Type="http://schemas.openxmlformats.org/officeDocument/2006/relationships/tags" Target="../tags/tag81.xml"/><Relationship Id="rId6" Type="http://schemas.openxmlformats.org/officeDocument/2006/relationships/image" Target="../media/image38.jpeg"/><Relationship Id="rId5" Type="http://schemas.openxmlformats.org/officeDocument/2006/relationships/tags" Target="../tags/tag80.xml"/><Relationship Id="rId4" Type="http://schemas.openxmlformats.org/officeDocument/2006/relationships/image" Target="../media/image37.jpeg"/><Relationship Id="rId3" Type="http://schemas.openxmlformats.org/officeDocument/2006/relationships/tags" Target="../tags/tag79.xml"/><Relationship Id="rId2" Type="http://schemas.openxmlformats.org/officeDocument/2006/relationships/tags" Target="../tags/tag78.xml"/><Relationship Id="rId11" Type="http://schemas.openxmlformats.org/officeDocument/2006/relationships/slideLayout" Target="../slideLayouts/slideLayout16.xml"/><Relationship Id="rId10" Type="http://schemas.openxmlformats.org/officeDocument/2006/relationships/tags" Target="../tags/tag83.xml"/><Relationship Id="rId1" Type="http://schemas.openxmlformats.org/officeDocument/2006/relationships/tags" Target="../tags/tag77.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image" Target="../media/image41.jpeg"/><Relationship Id="rId4" Type="http://schemas.openxmlformats.org/officeDocument/2006/relationships/tags" Target="../tags/tag86.xml"/><Relationship Id="rId3" Type="http://schemas.openxmlformats.org/officeDocument/2006/relationships/image" Target="../media/image40.jpeg"/><Relationship Id="rId2" Type="http://schemas.openxmlformats.org/officeDocument/2006/relationships/tags" Target="../tags/tag85.xml"/><Relationship Id="rId1" Type="http://schemas.openxmlformats.org/officeDocument/2006/relationships/tags" Target="../tags/tag84.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42.jpeg"/><Relationship Id="rId2" Type="http://schemas.openxmlformats.org/officeDocument/2006/relationships/tags" Target="../tags/tag90.xml"/><Relationship Id="rId1" Type="http://schemas.openxmlformats.org/officeDocument/2006/relationships/tags" Target="../tags/tag89.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16.xml"/><Relationship Id="rId6" Type="http://schemas.openxmlformats.org/officeDocument/2006/relationships/image" Target="../media/image44.jpeg"/><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image" Target="../media/image43.jpeg"/><Relationship Id="rId2" Type="http://schemas.openxmlformats.org/officeDocument/2006/relationships/tags" Target="../tags/tag92.xml"/><Relationship Id="rId1" Type="http://schemas.openxmlformats.org/officeDocument/2006/relationships/tags" Target="../tags/tag91.xml"/></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97.xml"/><Relationship Id="rId3" Type="http://schemas.openxmlformats.org/officeDocument/2006/relationships/image" Target="../media/image45.jpeg"/><Relationship Id="rId2" Type="http://schemas.openxmlformats.org/officeDocument/2006/relationships/tags" Target="../tags/tag96.xml"/><Relationship Id="rId1" Type="http://schemas.openxmlformats.org/officeDocument/2006/relationships/tags" Target="../tags/tag9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52500" y="2952750"/>
            <a:ext cx="10339070" cy="2731770"/>
          </a:xfrm>
          <a:prstGeom prst="rect">
            <a:avLst/>
          </a:prstGeom>
        </p:spPr>
        <p:txBody>
          <a:bodyPr wrap="square">
            <a:spAutoFit/>
          </a:bodyPr>
          <a:lstStyle/>
          <a:p>
            <a:pPr indent="0" algn="ctr" fontAlgn="auto">
              <a:lnSpc>
                <a:spcPct val="130000"/>
              </a:lnSpc>
              <a:spcBef>
                <a:spcPts val="0"/>
              </a:spcBef>
              <a:spcAft>
                <a:spcPts val="0"/>
              </a:spcAft>
              <a:defRPr/>
            </a:pPr>
            <a:r>
              <a:rPr lang="zh-CN" altLang="en-US" sz="6600" b="1" spc="300" dirty="0">
                <a:solidFill>
                  <a:srgbClr val="046F68"/>
                </a:solidFill>
                <a:cs typeface="+mn-ea"/>
                <a:sym typeface="+mn-lt"/>
              </a:rPr>
              <a:t>新生活</a:t>
            </a:r>
            <a:r>
              <a:rPr lang="en-US" altLang="zh-CN" sz="6600" b="1" spc="300" dirty="0">
                <a:solidFill>
                  <a:srgbClr val="046F68"/>
                </a:solidFill>
                <a:cs typeface="+mn-ea"/>
                <a:sym typeface="+mn-lt"/>
              </a:rPr>
              <a:t>·“</a:t>
            </a:r>
            <a:r>
              <a:rPr lang="zh-CN" altLang="en-US" sz="6600" b="1" spc="300" dirty="0">
                <a:solidFill>
                  <a:srgbClr val="046F68"/>
                </a:solidFill>
                <a:cs typeface="+mn-ea"/>
                <a:sym typeface="+mn-lt"/>
              </a:rPr>
              <a:t>心</a:t>
            </a:r>
            <a:r>
              <a:rPr lang="en-US" altLang="zh-CN" sz="6600" b="1" spc="300" dirty="0">
                <a:solidFill>
                  <a:srgbClr val="046F68"/>
                </a:solidFill>
                <a:cs typeface="+mn-ea"/>
                <a:sym typeface="+mn-lt"/>
              </a:rPr>
              <a:t>”</a:t>
            </a:r>
            <a:r>
              <a:rPr lang="zh-CN" altLang="en-US" sz="6600" b="1" spc="300" dirty="0">
                <a:solidFill>
                  <a:srgbClr val="046F68"/>
                </a:solidFill>
                <a:cs typeface="+mn-ea"/>
                <a:sym typeface="+mn-lt"/>
              </a:rPr>
              <a:t>开始</a:t>
            </a:r>
            <a:endParaRPr lang="en-US" altLang="zh-CN" sz="6600" b="1" spc="300" dirty="0">
              <a:solidFill>
                <a:srgbClr val="046F68"/>
              </a:solidFill>
              <a:cs typeface="+mn-ea"/>
              <a:sym typeface="+mn-lt"/>
            </a:endParaRPr>
          </a:p>
          <a:p>
            <a:pPr indent="0" algn="ctr" fontAlgn="auto">
              <a:lnSpc>
                <a:spcPct val="130000"/>
              </a:lnSpc>
              <a:spcBef>
                <a:spcPts val="0"/>
              </a:spcBef>
              <a:spcAft>
                <a:spcPts val="0"/>
              </a:spcAft>
              <a:defRPr/>
            </a:pPr>
            <a:r>
              <a:rPr lang="zh-CN" altLang="en-US" sz="6600" b="1" spc="300" dirty="0">
                <a:solidFill>
                  <a:srgbClr val="046F68"/>
                </a:solidFill>
                <a:cs typeface="+mn-ea"/>
                <a:sym typeface="+mn-lt"/>
              </a:rPr>
              <a:t>心理健康主题班会</a:t>
            </a:r>
            <a:endParaRPr lang="zh-CN" altLang="en-US" sz="6600" b="1" spc="300" dirty="0">
              <a:solidFill>
                <a:srgbClr val="046F68"/>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9" name="图片 118"/>
          <p:cNvPicPr>
            <a:picLocks noChangeAspect="1"/>
          </p:cNvPicPr>
          <p:nvPr>
            <p:custDataLst>
              <p:tags r:id="rId1"/>
            </p:custDataLst>
          </p:nvPr>
        </p:nvPicPr>
        <p:blipFill>
          <a:blip r:embed="rId2"/>
          <a:stretch>
            <a:fillRect/>
          </a:stretch>
        </p:blipFill>
        <p:spPr>
          <a:xfrm>
            <a:off x="2109470" y="2153920"/>
            <a:ext cx="7804150" cy="3573145"/>
          </a:xfrm>
          <a:prstGeom prst="rect">
            <a:avLst/>
          </a:prstGeom>
          <a:noFill/>
          <a:ln w="9525">
            <a:noFill/>
          </a:ln>
        </p:spPr>
      </p:pic>
      <p:sp>
        <p:nvSpPr>
          <p:cNvPr id="8" name="文本占位符 18"/>
          <p:cNvSpPr txBox="1"/>
          <p:nvPr userDrawn="1">
            <p:custDataLst>
              <p:tags r:id="rId3"/>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熟悉同学室友，建立和谐关系</a:t>
            </a:r>
            <a:endParaRPr lang="zh-CN" altLang="en-US" dirty="0"/>
          </a:p>
        </p:txBody>
      </p:sp>
      <p:sp>
        <p:nvSpPr>
          <p:cNvPr id="2" name="椭圆形标注 1"/>
          <p:cNvSpPr/>
          <p:nvPr>
            <p:custDataLst>
              <p:tags r:id="rId4"/>
            </p:custDataLst>
          </p:nvPr>
        </p:nvSpPr>
        <p:spPr>
          <a:xfrm>
            <a:off x="7368540" y="511810"/>
            <a:ext cx="3102610" cy="1556385"/>
          </a:xfrm>
          <a:prstGeom prst="wedgeEllipseCallout">
            <a:avLst>
              <a:gd name="adj1" fmla="val -37269"/>
              <a:gd name="adj2" fmla="val 61301"/>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indent="0" algn="ctr" fontAlgn="auto">
              <a:lnSpc>
                <a:spcPct val="150000"/>
              </a:lnSpc>
            </a:pPr>
            <a:r>
              <a:rPr lang="zh-CN" altLang="en-US" sz="2400">
                <a:solidFill>
                  <a:schemeClr val="tx1"/>
                </a:solidFill>
              </a:rPr>
              <a:t>你认识了多少同学？</a:t>
            </a:r>
            <a:endParaRPr lang="zh-CN" altLang="en-US" sz="240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熟悉同学室友，建立和谐关系</a:t>
            </a:r>
            <a:endParaRPr lang="zh-CN" altLang="en-US" dirty="0"/>
          </a:p>
        </p:txBody>
      </p:sp>
      <p:pic>
        <p:nvPicPr>
          <p:cNvPr id="120" name="图片 119"/>
          <p:cNvPicPr>
            <a:picLocks noChangeAspect="1"/>
          </p:cNvPicPr>
          <p:nvPr>
            <p:custDataLst>
              <p:tags r:id="rId2"/>
            </p:custDataLst>
          </p:nvPr>
        </p:nvPicPr>
        <p:blipFill>
          <a:blip r:embed="rId3"/>
          <a:srcRect b="5268"/>
          <a:stretch>
            <a:fillRect/>
          </a:stretch>
        </p:blipFill>
        <p:spPr>
          <a:xfrm>
            <a:off x="1232535" y="1542415"/>
            <a:ext cx="6015355" cy="4030980"/>
          </a:xfrm>
          <a:prstGeom prst="rect">
            <a:avLst/>
          </a:prstGeom>
          <a:noFill/>
          <a:ln w="9525">
            <a:noFill/>
          </a:ln>
        </p:spPr>
      </p:pic>
      <p:sp>
        <p:nvSpPr>
          <p:cNvPr id="6" name="文本框 5"/>
          <p:cNvSpPr txBox="1"/>
          <p:nvPr>
            <p:custDataLst>
              <p:tags r:id="rId4"/>
            </p:custDataLst>
          </p:nvPr>
        </p:nvSpPr>
        <p:spPr>
          <a:xfrm>
            <a:off x="7576820" y="1804035"/>
            <a:ext cx="3864610" cy="4210050"/>
          </a:xfrm>
          <a:prstGeom prst="rect">
            <a:avLst/>
          </a:prstGeom>
          <a:noFill/>
        </p:spPr>
        <p:txBody>
          <a:bodyPr wrap="square" rtlCol="0">
            <a:noAutofit/>
          </a:bodyPr>
          <a:p>
            <a:pPr indent="0" algn="l" fontAlgn="auto">
              <a:lnSpc>
                <a:spcPct val="150000"/>
              </a:lnSpc>
            </a:pPr>
            <a:r>
              <a:rPr lang="en-US" altLang="zh-CN" sz="3200" b="1"/>
              <a:t>       </a:t>
            </a:r>
            <a:r>
              <a:rPr lang="zh-CN" altLang="en-US" sz="3000" b="1"/>
              <a:t>大学室友和同学是未来</a:t>
            </a:r>
            <a:r>
              <a:rPr lang="en-US" altLang="zh-CN" sz="3000" b="1"/>
              <a:t>4/5</a:t>
            </a:r>
            <a:r>
              <a:rPr lang="zh-CN" altLang="en-US" sz="3000" b="1"/>
              <a:t>年，甚至是这一生，与我们携手并进的伙伴！要和谐相处，珍惜同学情谊！</a:t>
            </a:r>
            <a:endParaRPr lang="zh-CN" altLang="en-US" sz="3000" b="1"/>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5" name="图片 104"/>
          <p:cNvPicPr>
            <a:picLocks noChangeAspect="1"/>
          </p:cNvPicPr>
          <p:nvPr>
            <p:custDataLst>
              <p:tags r:id="rId1"/>
            </p:custDataLst>
          </p:nvPr>
        </p:nvPicPr>
        <p:blipFill>
          <a:blip r:embed="rId2"/>
          <a:stretch>
            <a:fillRect/>
          </a:stretch>
        </p:blipFill>
        <p:spPr>
          <a:xfrm>
            <a:off x="2858770" y="540385"/>
            <a:ext cx="5777230" cy="5777230"/>
          </a:xfrm>
          <a:prstGeom prst="rect">
            <a:avLst/>
          </a:prstGeom>
          <a:noFill/>
          <a:ln w="9525">
            <a:noFill/>
          </a:ln>
        </p:spPr>
      </p:pic>
      <p:sp>
        <p:nvSpPr>
          <p:cNvPr id="8" name="文本占位符 18"/>
          <p:cNvSpPr txBox="1"/>
          <p:nvPr userDrawn="1">
            <p:custDataLst>
              <p:tags r:id="rId3"/>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熟悉同学室友，建立和谐关系</a:t>
            </a:r>
            <a:endParaRPr lang="zh-CN" altLang="en-US" dirty="0"/>
          </a:p>
        </p:txBody>
      </p:sp>
      <p:sp>
        <p:nvSpPr>
          <p:cNvPr id="6" name="文本框 5"/>
          <p:cNvSpPr txBox="1"/>
          <p:nvPr>
            <p:custDataLst>
              <p:tags r:id="rId4"/>
            </p:custDataLst>
          </p:nvPr>
        </p:nvSpPr>
        <p:spPr>
          <a:xfrm>
            <a:off x="3852545" y="5497830"/>
            <a:ext cx="4191635" cy="956945"/>
          </a:xfrm>
          <a:prstGeom prst="rect">
            <a:avLst/>
          </a:prstGeom>
          <a:noFill/>
        </p:spPr>
        <p:txBody>
          <a:bodyPr wrap="square" rtlCol="0">
            <a:noAutofit/>
          </a:bodyPr>
          <a:p>
            <a:pPr indent="0" algn="ctr" fontAlgn="auto">
              <a:lnSpc>
                <a:spcPct val="200000"/>
              </a:lnSpc>
            </a:pPr>
            <a:r>
              <a:rPr lang="zh-CN" altLang="en-US" sz="3200" b="1"/>
              <a:t>尊重他人，真诚待人</a:t>
            </a:r>
            <a:endParaRPr lang="zh-CN" altLang="en-US" sz="3200" b="1"/>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3" name="图片 122"/>
          <p:cNvPicPr>
            <a:picLocks noChangeAspect="1"/>
          </p:cNvPicPr>
          <p:nvPr>
            <p:custDataLst>
              <p:tags r:id="rId1"/>
            </p:custDataLst>
          </p:nvPr>
        </p:nvPicPr>
        <p:blipFill>
          <a:blip r:embed="rId2"/>
          <a:stretch>
            <a:fillRect/>
          </a:stretch>
        </p:blipFill>
        <p:spPr>
          <a:xfrm>
            <a:off x="2845435" y="473075"/>
            <a:ext cx="6242050" cy="5485130"/>
          </a:xfrm>
          <a:prstGeom prst="rect">
            <a:avLst/>
          </a:prstGeom>
          <a:noFill/>
          <a:ln w="9525">
            <a:noFill/>
          </a:ln>
        </p:spPr>
      </p:pic>
      <p:sp>
        <p:nvSpPr>
          <p:cNvPr id="8" name="文本占位符 18"/>
          <p:cNvSpPr txBox="1"/>
          <p:nvPr userDrawn="1">
            <p:custDataLst>
              <p:tags r:id="rId3"/>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熟悉同学室友，建立和谐关系</a:t>
            </a:r>
            <a:endParaRPr lang="zh-CN" altLang="en-US" dirty="0"/>
          </a:p>
        </p:txBody>
      </p:sp>
      <p:sp>
        <p:nvSpPr>
          <p:cNvPr id="6" name="文本框 5"/>
          <p:cNvSpPr txBox="1"/>
          <p:nvPr>
            <p:custDataLst>
              <p:tags r:id="rId4"/>
            </p:custDataLst>
          </p:nvPr>
        </p:nvSpPr>
        <p:spPr>
          <a:xfrm>
            <a:off x="3852545" y="5497830"/>
            <a:ext cx="4464050" cy="956945"/>
          </a:xfrm>
          <a:prstGeom prst="rect">
            <a:avLst/>
          </a:prstGeom>
          <a:noFill/>
        </p:spPr>
        <p:txBody>
          <a:bodyPr wrap="square" rtlCol="0">
            <a:noAutofit/>
          </a:bodyPr>
          <a:p>
            <a:pPr indent="0" algn="ctr" fontAlgn="auto">
              <a:lnSpc>
                <a:spcPct val="200000"/>
              </a:lnSpc>
            </a:pPr>
            <a:r>
              <a:rPr lang="zh-CN" altLang="en-US" sz="3200" b="1">
                <a:sym typeface="+mn-ea"/>
              </a:rPr>
              <a:t>主动融入，乐于助人</a:t>
            </a:r>
            <a:endParaRPr lang="zh-CN" altLang="en-US" sz="3200" b="1"/>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熟悉同学室友，建立和谐关系</a:t>
            </a:r>
            <a:endParaRPr lang="zh-CN" altLang="en-US" dirty="0"/>
          </a:p>
        </p:txBody>
      </p:sp>
      <p:pic>
        <p:nvPicPr>
          <p:cNvPr id="129" name="图片 128"/>
          <p:cNvPicPr>
            <a:picLocks noChangeAspect="1"/>
          </p:cNvPicPr>
          <p:nvPr>
            <p:custDataLst>
              <p:tags r:id="rId2"/>
            </p:custDataLst>
          </p:nvPr>
        </p:nvPicPr>
        <p:blipFill>
          <a:blip r:embed="rId3"/>
          <a:stretch>
            <a:fillRect/>
          </a:stretch>
        </p:blipFill>
        <p:spPr>
          <a:xfrm>
            <a:off x="2838450" y="991235"/>
            <a:ext cx="6816725" cy="4983480"/>
          </a:xfrm>
          <a:prstGeom prst="rect">
            <a:avLst/>
          </a:prstGeom>
          <a:noFill/>
          <a:ln w="9525">
            <a:noFill/>
          </a:ln>
        </p:spPr>
      </p:pic>
      <p:sp>
        <p:nvSpPr>
          <p:cNvPr id="6" name="文本框 5"/>
          <p:cNvSpPr txBox="1"/>
          <p:nvPr>
            <p:custDataLst>
              <p:tags r:id="rId4"/>
            </p:custDataLst>
          </p:nvPr>
        </p:nvSpPr>
        <p:spPr>
          <a:xfrm>
            <a:off x="3852545" y="5659755"/>
            <a:ext cx="4464050" cy="956945"/>
          </a:xfrm>
          <a:prstGeom prst="rect">
            <a:avLst/>
          </a:prstGeom>
          <a:noFill/>
        </p:spPr>
        <p:txBody>
          <a:bodyPr wrap="square" rtlCol="0">
            <a:noAutofit/>
          </a:bodyPr>
          <a:p>
            <a:pPr indent="0" algn="ctr" fontAlgn="auto">
              <a:lnSpc>
                <a:spcPct val="200000"/>
              </a:lnSpc>
            </a:pPr>
            <a:r>
              <a:rPr lang="zh-CN" altLang="en-US" sz="3200" b="1">
                <a:sym typeface="+mn-ea"/>
              </a:rPr>
              <a:t>制订公约，共同遵守</a:t>
            </a:r>
            <a:endParaRPr lang="zh-CN" altLang="en-US" sz="3200" b="1"/>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4" name="图片 123"/>
          <p:cNvPicPr>
            <a:picLocks noChangeAspect="1"/>
          </p:cNvPicPr>
          <p:nvPr>
            <p:custDataLst>
              <p:tags r:id="rId1"/>
            </p:custDataLst>
          </p:nvPr>
        </p:nvPicPr>
        <p:blipFill>
          <a:blip r:embed="rId2"/>
          <a:srcRect b="3102"/>
          <a:stretch>
            <a:fillRect/>
          </a:stretch>
        </p:blipFill>
        <p:spPr>
          <a:xfrm>
            <a:off x="4077970" y="963930"/>
            <a:ext cx="4337050" cy="4522470"/>
          </a:xfrm>
          <a:prstGeom prst="rect">
            <a:avLst/>
          </a:prstGeom>
          <a:noFill/>
          <a:ln w="9525">
            <a:noFill/>
          </a:ln>
        </p:spPr>
      </p:pic>
      <p:sp>
        <p:nvSpPr>
          <p:cNvPr id="8" name="文本占位符 18"/>
          <p:cNvSpPr txBox="1"/>
          <p:nvPr userDrawn="1">
            <p:custDataLst>
              <p:tags r:id="rId3"/>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熟悉同学室友，建立和谐关系</a:t>
            </a:r>
            <a:endParaRPr lang="zh-CN" altLang="en-US" dirty="0"/>
          </a:p>
        </p:txBody>
      </p:sp>
      <p:sp>
        <p:nvSpPr>
          <p:cNvPr id="6" name="文本框 5"/>
          <p:cNvSpPr txBox="1"/>
          <p:nvPr>
            <p:custDataLst>
              <p:tags r:id="rId4"/>
            </p:custDataLst>
          </p:nvPr>
        </p:nvSpPr>
        <p:spPr>
          <a:xfrm>
            <a:off x="4187190" y="5389245"/>
            <a:ext cx="4462780" cy="956945"/>
          </a:xfrm>
          <a:prstGeom prst="rect">
            <a:avLst/>
          </a:prstGeom>
          <a:noFill/>
        </p:spPr>
        <p:txBody>
          <a:bodyPr wrap="square" rtlCol="0">
            <a:noAutofit/>
          </a:bodyPr>
          <a:p>
            <a:pPr indent="0" algn="ctr" fontAlgn="auto">
              <a:lnSpc>
                <a:spcPct val="200000"/>
              </a:lnSpc>
            </a:pPr>
            <a:r>
              <a:rPr lang="zh-CN" altLang="en-US" sz="3200" b="1">
                <a:sym typeface="+mn-ea"/>
              </a:rPr>
              <a:t>善用方法，化解冲突</a:t>
            </a:r>
            <a:endParaRPr lang="zh-CN" altLang="en-US" sz="3200" b="1"/>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7" name="图片 106"/>
          <p:cNvPicPr>
            <a:picLocks noChangeAspect="1"/>
          </p:cNvPicPr>
          <p:nvPr>
            <p:custDataLst>
              <p:tags r:id="rId1"/>
            </p:custDataLst>
          </p:nvPr>
        </p:nvPicPr>
        <p:blipFill>
          <a:blip r:embed="rId2"/>
          <a:srcRect l="1296" t="1400" b="12561"/>
          <a:stretch>
            <a:fillRect/>
          </a:stretch>
        </p:blipFill>
        <p:spPr>
          <a:xfrm>
            <a:off x="767715" y="1452880"/>
            <a:ext cx="6355080" cy="3693160"/>
          </a:xfrm>
          <a:prstGeom prst="rect">
            <a:avLst/>
          </a:prstGeom>
          <a:noFill/>
          <a:ln w="9525">
            <a:noFill/>
          </a:ln>
        </p:spPr>
      </p:pic>
      <p:sp>
        <p:nvSpPr>
          <p:cNvPr id="8" name="文本占位符 18"/>
          <p:cNvSpPr txBox="1"/>
          <p:nvPr userDrawn="1">
            <p:custDataLst>
              <p:tags r:id="rId3"/>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熟悉同学室友，建立和谐关系</a:t>
            </a:r>
            <a:r>
              <a:rPr lang="zh-CN" altLang="en-US" dirty="0"/>
              <a:t>！</a:t>
            </a:r>
            <a:endParaRPr lang="zh-CN" altLang="en-US" dirty="0"/>
          </a:p>
        </p:txBody>
      </p:sp>
      <p:sp>
        <p:nvSpPr>
          <p:cNvPr id="2" name="文本框 1"/>
          <p:cNvSpPr txBox="1"/>
          <p:nvPr>
            <p:custDataLst>
              <p:tags r:id="rId4"/>
            </p:custDataLst>
          </p:nvPr>
        </p:nvSpPr>
        <p:spPr>
          <a:xfrm>
            <a:off x="5694680" y="2276475"/>
            <a:ext cx="6306185" cy="2436495"/>
          </a:xfrm>
          <a:prstGeom prst="rect">
            <a:avLst/>
          </a:prstGeom>
          <a:noFill/>
        </p:spPr>
        <p:txBody>
          <a:bodyPr wrap="square" rtlCol="0">
            <a:noAutofit/>
          </a:bodyPr>
          <a:p>
            <a:pPr indent="0" algn="ctr" fontAlgn="auto">
              <a:lnSpc>
                <a:spcPct val="150000"/>
              </a:lnSpc>
            </a:pPr>
            <a:r>
              <a:rPr lang="zh-CN" altLang="en-US" sz="3000" b="1"/>
              <a:t>相聚其实就是一种缘</a:t>
            </a:r>
            <a:endParaRPr lang="zh-CN" altLang="en-US" sz="3000" b="1"/>
          </a:p>
          <a:p>
            <a:pPr indent="0" algn="ctr" fontAlgn="auto">
              <a:lnSpc>
                <a:spcPct val="150000"/>
              </a:lnSpc>
            </a:pPr>
            <a:r>
              <a:rPr lang="zh-CN" altLang="en-US" sz="3000" b="1"/>
              <a:t>我们在同一个屋檐下</a:t>
            </a:r>
            <a:endParaRPr lang="zh-CN" altLang="en-US" sz="3000" b="1"/>
          </a:p>
          <a:p>
            <a:pPr indent="0" algn="ctr" fontAlgn="auto">
              <a:lnSpc>
                <a:spcPct val="150000"/>
              </a:lnSpc>
            </a:pPr>
            <a:r>
              <a:rPr lang="zh-CN" altLang="en-US" sz="3000" b="1"/>
              <a:t>写着属于我们未来的诗篇</a:t>
            </a:r>
            <a:endParaRPr lang="zh-CN" altLang="en-US" sz="3000" b="1"/>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思考任务目标，调整学习方法</a:t>
            </a:r>
            <a:endParaRPr lang="zh-CN" altLang="en-US" dirty="0"/>
          </a:p>
        </p:txBody>
      </p:sp>
      <p:graphicFrame>
        <p:nvGraphicFramePr>
          <p:cNvPr id="3074" name="Object 2"/>
          <p:cNvGraphicFramePr>
            <a:graphicFrameLocks noChangeAspect="1"/>
          </p:cNvGraphicFramePr>
          <p:nvPr>
            <p:custDataLst>
              <p:tags r:id="rId2"/>
            </p:custDataLst>
          </p:nvPr>
        </p:nvGraphicFramePr>
        <p:xfrm>
          <a:off x="1380880" y="1266553"/>
          <a:ext cx="3378083" cy="2685143"/>
        </p:xfrm>
        <a:graphic>
          <a:graphicData uri="http://schemas.openxmlformats.org/presentationml/2006/ole">
            <mc:AlternateContent xmlns:mc="http://schemas.openxmlformats.org/markup-compatibility/2006">
              <mc:Choice xmlns:v="urn:schemas-microsoft-com:vml" Requires="v">
                <p:oleObj spid="_x0000_s1025" name="" r:id="rId3" imgW="7515225" imgH="4010025" progId="">
                  <p:embed/>
                </p:oleObj>
              </mc:Choice>
              <mc:Fallback>
                <p:oleObj name="" r:id="rId3" imgW="7515225" imgH="4010025" progId="">
                  <p:embed/>
                  <p:pic>
                    <p:nvPicPr>
                      <p:cNvPr id="0" name="图片 1024"/>
                      <p:cNvPicPr>
                        <a:picLocks noChangeAspect="1"/>
                      </p:cNvPicPr>
                      <p:nvPr/>
                    </p:nvPicPr>
                    <p:blipFill>
                      <a:blip r:embed="rId4"/>
                      <a:stretch>
                        <a:fillRect/>
                      </a:stretch>
                    </p:blipFill>
                    <p:spPr>
                      <a:xfrm>
                        <a:off x="1380880" y="1266553"/>
                        <a:ext cx="3378083" cy="2685143"/>
                      </a:xfrm>
                      <a:prstGeom prst="rect">
                        <a:avLst/>
                      </a:prstGeom>
                      <a:noFill/>
                      <a:ln w="9525">
                        <a:noFill/>
                      </a:ln>
                    </p:spPr>
                  </p:pic>
                </p:oleObj>
              </mc:Fallback>
            </mc:AlternateContent>
          </a:graphicData>
        </a:graphic>
      </p:graphicFrame>
      <p:graphicFrame>
        <p:nvGraphicFramePr>
          <p:cNvPr id="3075" name="Object 3"/>
          <p:cNvGraphicFramePr>
            <a:graphicFrameLocks noChangeAspect="1"/>
          </p:cNvGraphicFramePr>
          <p:nvPr>
            <p:custDataLst>
              <p:tags r:id="rId5"/>
            </p:custDataLst>
          </p:nvPr>
        </p:nvGraphicFramePr>
        <p:xfrm>
          <a:off x="5732162" y="1202429"/>
          <a:ext cx="3493573" cy="2569653"/>
        </p:xfrm>
        <a:graphic>
          <a:graphicData uri="http://schemas.openxmlformats.org/presentationml/2006/ole">
            <mc:AlternateContent xmlns:mc="http://schemas.openxmlformats.org/markup-compatibility/2006">
              <mc:Choice xmlns:v="urn:schemas-microsoft-com:vml" Requires="v">
                <p:oleObj spid="_x0000_s1026" name="" r:id="rId6" imgW="7515225" imgH="4010025" progId="">
                  <p:embed/>
                </p:oleObj>
              </mc:Choice>
              <mc:Fallback>
                <p:oleObj name="" r:id="rId6" imgW="7515225" imgH="4010025" progId="">
                  <p:embed/>
                  <p:pic>
                    <p:nvPicPr>
                      <p:cNvPr id="0" name="图片 1025"/>
                      <p:cNvPicPr>
                        <a:picLocks noChangeAspect="1"/>
                      </p:cNvPicPr>
                      <p:nvPr/>
                    </p:nvPicPr>
                    <p:blipFill>
                      <a:blip r:embed="rId7"/>
                      <a:stretch>
                        <a:fillRect/>
                      </a:stretch>
                    </p:blipFill>
                    <p:spPr>
                      <a:xfrm>
                        <a:off x="5732162" y="1202429"/>
                        <a:ext cx="3493573" cy="2569653"/>
                      </a:xfrm>
                      <a:prstGeom prst="rect">
                        <a:avLst/>
                      </a:prstGeom>
                      <a:noFill/>
                      <a:ln w="9525">
                        <a:noFill/>
                      </a:ln>
                    </p:spPr>
                  </p:pic>
                </p:oleObj>
              </mc:Fallback>
            </mc:AlternateContent>
          </a:graphicData>
        </a:graphic>
      </p:graphicFrame>
      <p:graphicFrame>
        <p:nvGraphicFramePr>
          <p:cNvPr id="3076" name="Object 4"/>
          <p:cNvGraphicFramePr>
            <a:graphicFrameLocks noChangeAspect="1"/>
          </p:cNvGraphicFramePr>
          <p:nvPr>
            <p:custDataLst>
              <p:tags r:id="rId8"/>
            </p:custDataLst>
          </p:nvPr>
        </p:nvGraphicFramePr>
        <p:xfrm>
          <a:off x="1513323" y="4210047"/>
          <a:ext cx="3378083" cy="2483035"/>
        </p:xfrm>
        <a:graphic>
          <a:graphicData uri="http://schemas.openxmlformats.org/presentationml/2006/ole">
            <mc:AlternateContent xmlns:mc="http://schemas.openxmlformats.org/markup-compatibility/2006">
              <mc:Choice xmlns:v="urn:schemas-microsoft-com:vml" Requires="v">
                <p:oleObj spid="_x0000_s1027" name="" r:id="rId9" imgW="7515225" imgH="4010025" progId="">
                  <p:embed/>
                </p:oleObj>
              </mc:Choice>
              <mc:Fallback>
                <p:oleObj name="" r:id="rId9" imgW="7515225" imgH="4010025" progId="">
                  <p:embed/>
                  <p:pic>
                    <p:nvPicPr>
                      <p:cNvPr id="0" name="图片 1026"/>
                      <p:cNvPicPr>
                        <a:picLocks noChangeAspect="1"/>
                      </p:cNvPicPr>
                      <p:nvPr/>
                    </p:nvPicPr>
                    <p:blipFill>
                      <a:blip r:embed="rId10"/>
                      <a:stretch>
                        <a:fillRect/>
                      </a:stretch>
                    </p:blipFill>
                    <p:spPr>
                      <a:xfrm>
                        <a:off x="1513323" y="4210047"/>
                        <a:ext cx="3378083" cy="2483035"/>
                      </a:xfrm>
                      <a:prstGeom prst="rect">
                        <a:avLst/>
                      </a:prstGeom>
                      <a:noFill/>
                      <a:ln w="9525">
                        <a:noFill/>
                      </a:ln>
                    </p:spPr>
                  </p:pic>
                </p:oleObj>
              </mc:Fallback>
            </mc:AlternateContent>
          </a:graphicData>
        </a:graphic>
      </p:graphicFrame>
      <p:graphicFrame>
        <p:nvGraphicFramePr>
          <p:cNvPr id="3077" name="Object 5"/>
          <p:cNvGraphicFramePr>
            <a:graphicFrameLocks noChangeAspect="1"/>
          </p:cNvGraphicFramePr>
          <p:nvPr>
            <p:custDataLst>
              <p:tags r:id="rId11"/>
            </p:custDataLst>
          </p:nvPr>
        </p:nvGraphicFramePr>
        <p:xfrm>
          <a:off x="5779801" y="4083826"/>
          <a:ext cx="3580191" cy="2627398"/>
        </p:xfrm>
        <a:graphic>
          <a:graphicData uri="http://schemas.openxmlformats.org/presentationml/2006/ole">
            <mc:AlternateContent xmlns:mc="http://schemas.openxmlformats.org/markup-compatibility/2006">
              <mc:Choice xmlns:v="urn:schemas-microsoft-com:vml" Requires="v">
                <p:oleObj spid="_x0000_s1028" name="" r:id="rId12" imgW="7515225" imgH="4010025" progId="">
                  <p:embed/>
                </p:oleObj>
              </mc:Choice>
              <mc:Fallback>
                <p:oleObj name="" r:id="rId12" imgW="7515225" imgH="4010025" progId="">
                  <p:embed/>
                  <p:pic>
                    <p:nvPicPr>
                      <p:cNvPr id="0" name="图片 1027"/>
                      <p:cNvPicPr>
                        <a:picLocks noChangeAspect="1"/>
                      </p:cNvPicPr>
                      <p:nvPr/>
                    </p:nvPicPr>
                    <p:blipFill>
                      <a:blip r:embed="rId13"/>
                      <a:stretch>
                        <a:fillRect/>
                      </a:stretch>
                    </p:blipFill>
                    <p:spPr>
                      <a:xfrm>
                        <a:off x="5779801" y="4083826"/>
                        <a:ext cx="3580191" cy="2627398"/>
                      </a:xfrm>
                      <a:prstGeom prst="rect">
                        <a:avLst/>
                      </a:prstGeom>
                      <a:noFill/>
                      <a:ln w="9525">
                        <a:noFill/>
                      </a:ln>
                    </p:spPr>
                  </p:pic>
                </p:oleObj>
              </mc:Fallback>
            </mc:AlternateContent>
          </a:graphicData>
        </a:graphic>
      </p:graphicFrame>
      <p:sp>
        <p:nvSpPr>
          <p:cNvPr id="2" name="椭圆形标注 1"/>
          <p:cNvSpPr/>
          <p:nvPr>
            <p:custDataLst>
              <p:tags r:id="rId14"/>
            </p:custDataLst>
          </p:nvPr>
        </p:nvSpPr>
        <p:spPr>
          <a:xfrm>
            <a:off x="9152890" y="369570"/>
            <a:ext cx="2220595" cy="1283970"/>
          </a:xfrm>
          <a:prstGeom prst="wedgeEllipseCallout">
            <a:avLst>
              <a:gd name="adj1" fmla="val -45624"/>
              <a:gd name="adj2" fmla="val 58753"/>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indent="0" algn="ctr" fontAlgn="auto">
              <a:lnSpc>
                <a:spcPct val="150000"/>
              </a:lnSpc>
            </a:pPr>
            <a:r>
              <a:rPr lang="zh-CN" altLang="en-US" sz="2400">
                <a:solidFill>
                  <a:schemeClr val="tx1"/>
                </a:solidFill>
              </a:rPr>
              <a:t>你有什么看法？</a:t>
            </a:r>
            <a:endParaRPr lang="zh-CN" altLang="en-US" sz="240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思考任务目标，调整学习方法</a:t>
            </a:r>
            <a:endParaRPr lang="zh-CN" altLang="en-US" dirty="0"/>
          </a:p>
        </p:txBody>
      </p:sp>
      <p:pic>
        <p:nvPicPr>
          <p:cNvPr id="127" name="图片 126"/>
          <p:cNvPicPr/>
          <p:nvPr>
            <p:custDataLst>
              <p:tags r:id="rId2"/>
            </p:custDataLst>
          </p:nvPr>
        </p:nvPicPr>
        <p:blipFill>
          <a:blip r:embed="rId3">
            <a:clrChange>
              <a:clrFrom>
                <a:srgbClr val="F6F6F6">
                  <a:alpha val="100000"/>
                </a:srgbClr>
              </a:clrFrom>
              <a:clrTo>
                <a:srgbClr val="F6F6F6">
                  <a:alpha val="100000"/>
                  <a:alpha val="0"/>
                </a:srgbClr>
              </a:clrTo>
            </a:clrChange>
          </a:blip>
          <a:stretch>
            <a:fillRect/>
          </a:stretch>
        </p:blipFill>
        <p:spPr>
          <a:xfrm>
            <a:off x="3005455" y="1176655"/>
            <a:ext cx="5212080" cy="5212080"/>
          </a:xfrm>
          <a:prstGeom prst="rect">
            <a:avLst/>
          </a:prstGeom>
          <a:noFill/>
          <a:ln w="9525">
            <a:noFill/>
          </a:ln>
        </p:spPr>
      </p:pic>
      <p:sp>
        <p:nvSpPr>
          <p:cNvPr id="2" name="椭圆形标注 1"/>
          <p:cNvSpPr/>
          <p:nvPr>
            <p:custDataLst>
              <p:tags r:id="rId4"/>
            </p:custDataLst>
          </p:nvPr>
        </p:nvSpPr>
        <p:spPr>
          <a:xfrm>
            <a:off x="7084060" y="659130"/>
            <a:ext cx="3584575" cy="1921510"/>
          </a:xfrm>
          <a:prstGeom prst="wedgeEllipseCallout">
            <a:avLst>
              <a:gd name="adj1" fmla="val -45624"/>
              <a:gd name="adj2" fmla="val 58753"/>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indent="0" algn="ctr" fontAlgn="auto">
              <a:lnSpc>
                <a:spcPct val="150000"/>
              </a:lnSpc>
            </a:pPr>
            <a:r>
              <a:rPr lang="zh-CN" altLang="en-US" sz="2400">
                <a:solidFill>
                  <a:schemeClr val="tx1"/>
                </a:solidFill>
              </a:rPr>
              <a:t>大学生的主要任务是什么？我在大学有什么目标？</a:t>
            </a:r>
            <a:endParaRPr lang="zh-CN" altLang="en-US" sz="240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0" name="图片 129"/>
          <p:cNvPicPr>
            <a:picLocks noChangeAspect="1"/>
          </p:cNvPicPr>
          <p:nvPr>
            <p:custDataLst>
              <p:tags r:id="rId1"/>
            </p:custDataLst>
          </p:nvPr>
        </p:nvPicPr>
        <p:blipFill>
          <a:blip r:embed="rId2"/>
          <a:stretch>
            <a:fillRect/>
          </a:stretch>
        </p:blipFill>
        <p:spPr>
          <a:xfrm>
            <a:off x="803910" y="1834515"/>
            <a:ext cx="5292090" cy="3971925"/>
          </a:xfrm>
          <a:prstGeom prst="rect">
            <a:avLst/>
          </a:prstGeom>
          <a:noFill/>
          <a:ln w="9525">
            <a:noFill/>
          </a:ln>
        </p:spPr>
      </p:pic>
      <p:sp>
        <p:nvSpPr>
          <p:cNvPr id="2" name="文本框 1"/>
          <p:cNvSpPr txBox="1"/>
          <p:nvPr>
            <p:custDataLst>
              <p:tags r:id="rId3"/>
            </p:custDataLst>
          </p:nvPr>
        </p:nvSpPr>
        <p:spPr>
          <a:xfrm>
            <a:off x="6488430" y="896620"/>
            <a:ext cx="4843145" cy="5084445"/>
          </a:xfrm>
          <a:prstGeom prst="rect">
            <a:avLst/>
          </a:prstGeom>
          <a:noFill/>
        </p:spPr>
        <p:txBody>
          <a:bodyPr wrap="square" rtlCol="0">
            <a:noAutofit/>
          </a:bodyPr>
          <a:p>
            <a:pPr algn="l" fontAlgn="auto">
              <a:lnSpc>
                <a:spcPct val="150000"/>
              </a:lnSpc>
              <a:buClrTx/>
              <a:buSzTx/>
              <a:buFontTx/>
            </a:pPr>
            <a:r>
              <a:rPr lang="en-US" altLang="zh-CN" sz="3000" b="1">
                <a:sym typeface="+mn-ea"/>
              </a:rPr>
              <a:t>        </a:t>
            </a:r>
            <a:r>
              <a:rPr lang="zh-CN" altLang="en-US" sz="3000" b="1">
                <a:sym typeface="+mn-ea"/>
              </a:rPr>
              <a:t>进入大学，我们的身份仍是学生，我们的第一要务还是学习！</a:t>
            </a:r>
            <a:endParaRPr lang="zh-CN" altLang="en-US" sz="3000" b="1"/>
          </a:p>
          <a:p>
            <a:pPr algn="l" fontAlgn="auto">
              <a:lnSpc>
                <a:spcPct val="150000"/>
              </a:lnSpc>
              <a:buClrTx/>
              <a:buSzTx/>
              <a:buFontTx/>
            </a:pPr>
            <a:r>
              <a:rPr lang="en-US" altLang="zh-CN" sz="3000" b="1"/>
              <a:t>        </a:t>
            </a:r>
            <a:r>
              <a:rPr lang="zh-CN" altLang="en-US" sz="3000" b="1"/>
              <a:t>作为国家未来的重要建设力量，我们要学好专业知识，做有学识、有担当的青年！</a:t>
            </a:r>
            <a:endParaRPr lang="zh-CN" altLang="en-US" sz="3000" b="1"/>
          </a:p>
        </p:txBody>
      </p:sp>
      <p:sp>
        <p:nvSpPr>
          <p:cNvPr id="3" name="文本占位符 18"/>
          <p:cNvSpPr txBox="1"/>
          <p:nvPr userDrawn="1">
            <p:custDataLst>
              <p:tags r:id="rId4"/>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思考任务目标，调整学习方法</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1" name="图片 120"/>
          <p:cNvPicPr>
            <a:picLocks noChangeAspect="1"/>
          </p:cNvPicPr>
          <p:nvPr>
            <p:custDataLst>
              <p:tags r:id="rId1"/>
            </p:custDataLst>
          </p:nvPr>
        </p:nvPicPr>
        <p:blipFill>
          <a:blip r:embed="rId2"/>
          <a:srcRect t="24656"/>
          <a:stretch>
            <a:fillRect/>
          </a:stretch>
        </p:blipFill>
        <p:spPr>
          <a:xfrm>
            <a:off x="868680" y="197485"/>
            <a:ext cx="10454640" cy="591312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1" name="图片 130"/>
          <p:cNvPicPr>
            <a:picLocks noChangeAspect="1"/>
          </p:cNvPicPr>
          <p:nvPr>
            <p:custDataLst>
              <p:tags r:id="rId1"/>
            </p:custDataLst>
          </p:nvPr>
        </p:nvPicPr>
        <p:blipFill>
          <a:blip r:embed="rId2"/>
          <a:stretch>
            <a:fillRect/>
          </a:stretch>
        </p:blipFill>
        <p:spPr>
          <a:xfrm>
            <a:off x="1006475" y="1913255"/>
            <a:ext cx="4383405" cy="2736215"/>
          </a:xfrm>
          <a:prstGeom prst="rect">
            <a:avLst/>
          </a:prstGeom>
          <a:noFill/>
          <a:ln w="9525">
            <a:noFill/>
          </a:ln>
        </p:spPr>
      </p:pic>
      <p:pic>
        <p:nvPicPr>
          <p:cNvPr id="130" name="图片 129"/>
          <p:cNvPicPr>
            <a:picLocks noChangeAspect="1"/>
          </p:cNvPicPr>
          <p:nvPr>
            <p:custDataLst>
              <p:tags r:id="rId3"/>
            </p:custDataLst>
          </p:nvPr>
        </p:nvPicPr>
        <p:blipFill>
          <a:blip r:embed="rId4"/>
          <a:stretch>
            <a:fillRect/>
          </a:stretch>
        </p:blipFill>
        <p:spPr>
          <a:xfrm>
            <a:off x="7179310" y="1443355"/>
            <a:ext cx="4566920" cy="3427730"/>
          </a:xfrm>
          <a:prstGeom prst="rect">
            <a:avLst/>
          </a:prstGeom>
          <a:noFill/>
          <a:ln w="9525">
            <a:noFill/>
          </a:ln>
        </p:spPr>
      </p:pic>
      <p:sp>
        <p:nvSpPr>
          <p:cNvPr id="5" name="右箭头 4"/>
          <p:cNvSpPr/>
          <p:nvPr>
            <p:custDataLst>
              <p:tags r:id="rId5"/>
            </p:custDataLst>
          </p:nvPr>
        </p:nvSpPr>
        <p:spPr>
          <a:xfrm>
            <a:off x="5657850" y="3223260"/>
            <a:ext cx="1254125" cy="412115"/>
          </a:xfrm>
          <a:prstGeom prst="rightArrow">
            <a:avLst/>
          </a:prstGeom>
          <a:solidFill>
            <a:schemeClr val="tx1"/>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custDataLst>
              <p:tags r:id="rId6"/>
            </p:custDataLst>
          </p:nvPr>
        </p:nvSpPr>
        <p:spPr>
          <a:xfrm>
            <a:off x="2051050" y="4975860"/>
            <a:ext cx="8968740" cy="956945"/>
          </a:xfrm>
          <a:prstGeom prst="rect">
            <a:avLst/>
          </a:prstGeom>
          <a:noFill/>
        </p:spPr>
        <p:txBody>
          <a:bodyPr wrap="square" rtlCol="0">
            <a:noAutofit/>
          </a:bodyPr>
          <a:p>
            <a:pPr indent="0" algn="ctr" fontAlgn="auto">
              <a:lnSpc>
                <a:spcPct val="200000"/>
              </a:lnSpc>
            </a:pPr>
            <a:r>
              <a:rPr lang="zh-CN" altLang="en-US" sz="3200" b="1"/>
              <a:t>身份变了，我们的学习方法和策略也需要改变</a:t>
            </a:r>
            <a:endParaRPr lang="zh-CN" altLang="en-US" sz="3200" b="1"/>
          </a:p>
        </p:txBody>
      </p:sp>
      <p:sp>
        <p:nvSpPr>
          <p:cNvPr id="2" name="文本占位符 18"/>
          <p:cNvSpPr txBox="1"/>
          <p:nvPr userDrawn="1">
            <p:custDataLst>
              <p:tags r:id="rId7"/>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思考任务目标，调整学习方法</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4"/>
          <p:cNvSpPr/>
          <p:nvPr/>
        </p:nvSpPr>
        <p:spPr>
          <a:xfrm>
            <a:off x="4596217" y="2267425"/>
            <a:ext cx="2362026" cy="400110"/>
          </a:xfrm>
          <a:prstGeom prst="rect">
            <a:avLst/>
          </a:prstGeom>
        </p:spPr>
        <p:txBody>
          <a:bodyPr wrap="square">
            <a:spAutoFit/>
          </a:bodyPr>
          <a:lstStyle/>
          <a:p>
            <a:pPr algn="ctr"/>
            <a:r>
              <a:rPr lang="zh-CN" altLang="en-US" sz="2000" dirty="0">
                <a:solidFill>
                  <a:schemeClr val="bg1"/>
                </a:solidFill>
                <a:latin typeface="华文细黑" panose="02010600040101010101" pitchFamily="2" charset="-122"/>
                <a:ea typeface="华文细黑" panose="02010600040101010101" pitchFamily="2" charset="-122"/>
              </a:rPr>
              <a:t>输入你的标题</a:t>
            </a:r>
            <a:endParaRPr lang="zh-CN" altLang="en-US" sz="2000" dirty="0">
              <a:solidFill>
                <a:schemeClr val="bg1"/>
              </a:solidFill>
              <a:latin typeface="华文细黑" panose="02010600040101010101" pitchFamily="2" charset="-122"/>
              <a:ea typeface="华文细黑" panose="02010600040101010101" pitchFamily="2" charset="-122"/>
            </a:endParaRPr>
          </a:p>
        </p:txBody>
      </p:sp>
      <p:cxnSp>
        <p:nvCxnSpPr>
          <p:cNvPr id="36" name="直接连接符 35"/>
          <p:cNvCxnSpPr/>
          <p:nvPr/>
        </p:nvCxnSpPr>
        <p:spPr>
          <a:xfrm>
            <a:off x="4853706" y="2711078"/>
            <a:ext cx="262708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0488" name="Picture 13" descr="图形1"/>
          <p:cNvPicPr/>
          <p:nvPr/>
        </p:nvPicPr>
        <p:blipFill>
          <a:blip r:embed="rId1"/>
          <a:stretch>
            <a:fillRect/>
          </a:stretch>
        </p:blipFill>
        <p:spPr>
          <a:xfrm>
            <a:off x="229235" y="227965"/>
            <a:ext cx="540000" cy="540000"/>
          </a:xfrm>
          <a:prstGeom prst="rect">
            <a:avLst/>
          </a:prstGeom>
          <a:noFill/>
          <a:ln w="9525">
            <a:noFill/>
          </a:ln>
        </p:spPr>
      </p:pic>
      <p:sp>
        <p:nvSpPr>
          <p:cNvPr id="32" name="菱形 31"/>
          <p:cNvSpPr/>
          <p:nvPr>
            <p:custDataLst>
              <p:tags r:id="rId2"/>
            </p:custDataLst>
          </p:nvPr>
        </p:nvSpPr>
        <p:spPr>
          <a:xfrm rot="16200000">
            <a:off x="4433839" y="2106933"/>
            <a:ext cx="757380" cy="1380401"/>
          </a:xfrm>
          <a:prstGeom prst="diamond">
            <a:avLst/>
          </a:prstGeom>
          <a:solidFill>
            <a:srgbClr val="1F74AD">
              <a:lumMod val="60000"/>
              <a:lumOff val="40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charset="-122"/>
              <a:sym typeface="Arial" panose="020B0604020202020204" pitchFamily="34" charset="0"/>
            </a:endParaRPr>
          </a:p>
        </p:txBody>
      </p:sp>
      <p:sp>
        <p:nvSpPr>
          <p:cNvPr id="33" name="平行四边形 32"/>
          <p:cNvSpPr/>
          <p:nvPr>
            <p:custDataLst>
              <p:tags r:id="rId3"/>
            </p:custDataLst>
          </p:nvPr>
        </p:nvSpPr>
        <p:spPr>
          <a:xfrm rot="16200000">
            <a:off x="4154990" y="2763389"/>
            <a:ext cx="624877" cy="690201"/>
          </a:xfrm>
          <a:prstGeom prst="parallelogram">
            <a:avLst>
              <a:gd name="adj" fmla="val 60623"/>
            </a:avLst>
          </a:prstGeom>
          <a:solidFill>
            <a:srgbClr val="1F74AD"/>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charset="-122"/>
              <a:sym typeface="Arial" panose="020B0604020202020204" pitchFamily="34" charset="0"/>
            </a:endParaRPr>
          </a:p>
        </p:txBody>
      </p:sp>
      <p:sp>
        <p:nvSpPr>
          <p:cNvPr id="34" name="平行四边形 33"/>
          <p:cNvSpPr/>
          <p:nvPr>
            <p:custDataLst>
              <p:tags r:id="rId4"/>
            </p:custDataLst>
          </p:nvPr>
        </p:nvSpPr>
        <p:spPr>
          <a:xfrm rot="16200000" flipV="1">
            <a:off x="4845191" y="2763389"/>
            <a:ext cx="624877" cy="690201"/>
          </a:xfrm>
          <a:prstGeom prst="parallelogram">
            <a:avLst>
              <a:gd name="adj" fmla="val 60623"/>
            </a:avLst>
          </a:prstGeom>
          <a:solidFill>
            <a:srgbClr val="1F74AD">
              <a:lumMod val="75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charset="-122"/>
              <a:sym typeface="Arial" panose="020B0604020202020204" pitchFamily="34" charset="0"/>
            </a:endParaRPr>
          </a:p>
        </p:txBody>
      </p:sp>
      <p:sp>
        <p:nvSpPr>
          <p:cNvPr id="29" name="菱形 28"/>
          <p:cNvSpPr/>
          <p:nvPr>
            <p:custDataLst>
              <p:tags r:id="rId5"/>
            </p:custDataLst>
          </p:nvPr>
        </p:nvSpPr>
        <p:spPr>
          <a:xfrm rot="16200000">
            <a:off x="7102522" y="2726619"/>
            <a:ext cx="757380" cy="1380401"/>
          </a:xfrm>
          <a:prstGeom prst="diamond">
            <a:avLst/>
          </a:prstGeom>
          <a:solidFill>
            <a:srgbClr val="FFC000">
              <a:lumMod val="60000"/>
              <a:lumOff val="40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charset="-122"/>
              <a:sym typeface="Arial" panose="020B0604020202020204" pitchFamily="34" charset="0"/>
            </a:endParaRPr>
          </a:p>
        </p:txBody>
      </p:sp>
      <p:sp>
        <p:nvSpPr>
          <p:cNvPr id="30" name="平行四边形 29"/>
          <p:cNvSpPr/>
          <p:nvPr>
            <p:custDataLst>
              <p:tags r:id="rId6"/>
            </p:custDataLst>
          </p:nvPr>
        </p:nvSpPr>
        <p:spPr>
          <a:xfrm rot="16200000">
            <a:off x="6823673" y="3383075"/>
            <a:ext cx="624877" cy="690201"/>
          </a:xfrm>
          <a:prstGeom prst="parallelogram">
            <a:avLst>
              <a:gd name="adj" fmla="val 60623"/>
            </a:avLst>
          </a:prstGeom>
          <a:solidFill>
            <a:srgbClr val="FFC000"/>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charset="-122"/>
              <a:sym typeface="Arial" panose="020B0604020202020204" pitchFamily="34" charset="0"/>
            </a:endParaRPr>
          </a:p>
        </p:txBody>
      </p:sp>
      <p:sp>
        <p:nvSpPr>
          <p:cNvPr id="31" name="平行四边形 30"/>
          <p:cNvSpPr/>
          <p:nvPr>
            <p:custDataLst>
              <p:tags r:id="rId7"/>
            </p:custDataLst>
          </p:nvPr>
        </p:nvSpPr>
        <p:spPr>
          <a:xfrm rot="16200000" flipV="1">
            <a:off x="7513874" y="3383075"/>
            <a:ext cx="624877" cy="690201"/>
          </a:xfrm>
          <a:prstGeom prst="parallelogram">
            <a:avLst>
              <a:gd name="adj" fmla="val 60623"/>
            </a:avLst>
          </a:prstGeom>
          <a:solidFill>
            <a:srgbClr val="FFC000">
              <a:lumMod val="75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charset="-122"/>
              <a:sym typeface="Arial" panose="020B0604020202020204" pitchFamily="34" charset="0"/>
            </a:endParaRPr>
          </a:p>
        </p:txBody>
      </p:sp>
      <p:cxnSp>
        <p:nvCxnSpPr>
          <p:cNvPr id="9" name="肘形连接符 8"/>
          <p:cNvCxnSpPr>
            <a:endCxn id="21" idx="1"/>
          </p:cNvCxnSpPr>
          <p:nvPr>
            <p:custDataLst>
              <p:tags r:id="rId8"/>
            </p:custDataLst>
          </p:nvPr>
        </p:nvCxnSpPr>
        <p:spPr>
          <a:xfrm>
            <a:off x="7523535" y="4081145"/>
            <a:ext cx="1337945" cy="562610"/>
          </a:xfrm>
          <a:prstGeom prst="bentConnector3">
            <a:avLst>
              <a:gd name="adj1" fmla="val 50024"/>
            </a:avLst>
          </a:prstGeom>
          <a:ln w="19050">
            <a:solidFill>
              <a:srgbClr val="FFC000"/>
            </a:solidFill>
            <a:headEnd type="oval"/>
            <a:tailEnd type="oval"/>
          </a:ln>
        </p:spPr>
        <p:style>
          <a:lnRef idx="1">
            <a:srgbClr val="1F74AD"/>
          </a:lnRef>
          <a:fillRef idx="0">
            <a:srgbClr val="1F74AD"/>
          </a:fillRef>
          <a:effectRef idx="0">
            <a:srgbClr val="1F74AD"/>
          </a:effectRef>
          <a:fontRef idx="minor">
            <a:srgbClr val="000000"/>
          </a:fontRef>
        </p:style>
      </p:cxnSp>
      <p:cxnSp>
        <p:nvCxnSpPr>
          <p:cNvPr id="10" name="肘形连接符 9"/>
          <p:cNvCxnSpPr>
            <a:endCxn id="17" idx="3"/>
          </p:cNvCxnSpPr>
          <p:nvPr>
            <p:custDataLst>
              <p:tags r:id="rId9"/>
            </p:custDataLst>
          </p:nvPr>
        </p:nvCxnSpPr>
        <p:spPr>
          <a:xfrm rot="10800000">
            <a:off x="3269035" y="1798320"/>
            <a:ext cx="1554480" cy="554355"/>
          </a:xfrm>
          <a:prstGeom prst="bentConnector3">
            <a:avLst>
              <a:gd name="adj1" fmla="val 50000"/>
            </a:avLst>
          </a:prstGeom>
          <a:ln w="19050">
            <a:solidFill>
              <a:srgbClr val="1F74AD"/>
            </a:solidFill>
            <a:headEnd type="oval"/>
            <a:tailEnd type="oval"/>
          </a:ln>
        </p:spPr>
        <p:style>
          <a:lnRef idx="1">
            <a:srgbClr val="1F74AD"/>
          </a:lnRef>
          <a:fillRef idx="0">
            <a:srgbClr val="1F74AD"/>
          </a:fillRef>
          <a:effectRef idx="0">
            <a:srgbClr val="1F74AD"/>
          </a:effectRef>
          <a:fontRef idx="minor">
            <a:srgbClr val="000000"/>
          </a:fontRef>
        </p:style>
      </p:cxnSp>
      <p:sp>
        <p:nvSpPr>
          <p:cNvPr id="21" name="文本框 20"/>
          <p:cNvSpPr txBox="1"/>
          <p:nvPr>
            <p:custDataLst>
              <p:tags r:id="rId10"/>
            </p:custDataLst>
          </p:nvPr>
        </p:nvSpPr>
        <p:spPr bwMode="auto">
          <a:xfrm>
            <a:off x="8861614" y="4459212"/>
            <a:ext cx="2824942" cy="369507"/>
          </a:xfrm>
          <a:prstGeom prst="rect">
            <a:avLst/>
          </a:prstGeom>
          <a:noFill/>
        </p:spPr>
        <p:txBody>
          <a:bodyPr wrap="square" lIns="90000" tIns="46800" rIns="90000" bIns="0" anchor="b" anchorCtr="0">
            <a:noAutofit/>
          </a:bodyPr>
          <a:p>
            <a:pPr algn="l" latinLnBrk="0">
              <a:lnSpc>
                <a:spcPct val="120000"/>
              </a:lnSpc>
            </a:pPr>
            <a:r>
              <a:rPr lang="zh-CN" altLang="en-US" sz="2400" b="1" spc="300">
                <a:solidFill>
                  <a:srgbClr val="FFC000"/>
                </a:solidFill>
                <a:effectLst/>
                <a:latin typeface="Arial" panose="020B0604020202020204" pitchFamily="34" charset="0"/>
                <a:ea typeface="微软雅黑" panose="020B0503020204020204" charset="-122"/>
                <a:cs typeface="+mn-ea"/>
                <a:sym typeface="Arial" panose="020B0604020202020204" pitchFamily="34" charset="0"/>
              </a:rPr>
              <a:t>提高计划执行力</a:t>
            </a:r>
            <a:endParaRPr lang="zh-CN" altLang="en-US" sz="2400" b="1" spc="300">
              <a:solidFill>
                <a:srgbClr val="FFC000"/>
              </a:solidFill>
              <a:effectLst/>
              <a:latin typeface="Arial" panose="020B0604020202020204" pitchFamily="34" charset="0"/>
              <a:ea typeface="微软雅黑" panose="020B0503020204020204" charset="-122"/>
              <a:cs typeface="+mn-ea"/>
              <a:sym typeface="Arial" panose="020B0604020202020204" pitchFamily="34" charset="0"/>
            </a:endParaRPr>
          </a:p>
        </p:txBody>
      </p:sp>
      <p:sp>
        <p:nvSpPr>
          <p:cNvPr id="22" name="文本框 21"/>
          <p:cNvSpPr txBox="1"/>
          <p:nvPr>
            <p:custDataLst>
              <p:tags r:id="rId11"/>
            </p:custDataLst>
          </p:nvPr>
        </p:nvSpPr>
        <p:spPr bwMode="auto">
          <a:xfrm>
            <a:off x="8860790" y="4836160"/>
            <a:ext cx="2825750" cy="845185"/>
          </a:xfrm>
          <a:prstGeom prst="rect">
            <a:avLst/>
          </a:prstGeom>
          <a:noFill/>
        </p:spPr>
        <p:txBody>
          <a:bodyPr wrap="square" lIns="90000" tIns="0" rIns="90000" bIns="46800"/>
          <a:p>
            <a:pPr algn="l" latinLnBrk="0">
              <a:lnSpc>
                <a:spcPct val="120000"/>
              </a:lnSpc>
            </a:pPr>
            <a:r>
              <a:rPr lang="zh-CN" altLang="en-US" sz="1600" b="1" spc="150" dirty="0">
                <a:solidFill>
                  <a:srgbClr val="000000"/>
                </a:solidFill>
                <a:effectLst/>
                <a:latin typeface="Arial" panose="020B0604020202020204" pitchFamily="34" charset="0"/>
                <a:ea typeface="微软雅黑" panose="020B0503020204020204" charset="-122"/>
                <a:sym typeface="+mn-ea"/>
              </a:rPr>
              <a:t>制定恰当的学习计划，提升学习效率</a:t>
            </a:r>
            <a:endParaRPr lang="zh-CN" altLang="en-US" sz="1600" b="1" spc="150" dirty="0">
              <a:solidFill>
                <a:srgbClr val="000000"/>
              </a:solidFill>
              <a:effectLst/>
              <a:latin typeface="Arial" panose="020B0604020202020204" pitchFamily="34" charset="0"/>
              <a:ea typeface="微软雅黑" panose="020B0503020204020204" charset="-122"/>
              <a:sym typeface="+mn-ea"/>
            </a:endParaRPr>
          </a:p>
        </p:txBody>
      </p:sp>
      <p:sp>
        <p:nvSpPr>
          <p:cNvPr id="17" name="文本框 16"/>
          <p:cNvSpPr txBox="1"/>
          <p:nvPr>
            <p:custDataLst>
              <p:tags r:id="rId12"/>
            </p:custDataLst>
          </p:nvPr>
        </p:nvSpPr>
        <p:spPr bwMode="auto">
          <a:xfrm>
            <a:off x="635" y="1613535"/>
            <a:ext cx="3268345" cy="369570"/>
          </a:xfrm>
          <a:prstGeom prst="rect">
            <a:avLst/>
          </a:prstGeom>
          <a:noFill/>
        </p:spPr>
        <p:txBody>
          <a:bodyPr wrap="square" lIns="90000" tIns="46800" rIns="90000" bIns="0" anchor="b" anchorCtr="0">
            <a:noAutofit/>
          </a:bodyPr>
          <a:p>
            <a:pPr algn="r" latinLnBrk="0">
              <a:lnSpc>
                <a:spcPct val="120000"/>
              </a:lnSpc>
            </a:pPr>
            <a:r>
              <a:rPr lang="zh-CN" altLang="en-US" sz="2400" b="1" spc="300">
                <a:solidFill>
                  <a:srgbClr val="1F74AD"/>
                </a:solidFill>
                <a:effectLst/>
                <a:latin typeface="Arial" panose="020B0604020202020204" pitchFamily="34" charset="0"/>
                <a:ea typeface="微软雅黑" panose="020B0503020204020204" charset="-122"/>
                <a:cs typeface="+mn-ea"/>
                <a:sym typeface="Arial" panose="020B0604020202020204" pitchFamily="34" charset="0"/>
              </a:rPr>
              <a:t>增强自主学习能力</a:t>
            </a:r>
            <a:endParaRPr lang="zh-CN" altLang="en-US" sz="2400" b="1" spc="300">
              <a:solidFill>
                <a:srgbClr val="1F74AD"/>
              </a:solidFill>
              <a:effectLst/>
              <a:latin typeface="Arial" panose="020B0604020202020204" pitchFamily="34" charset="0"/>
              <a:ea typeface="微软雅黑" panose="020B0503020204020204" charset="-122"/>
              <a:cs typeface="+mn-ea"/>
              <a:sym typeface="Arial" panose="020B0604020202020204" pitchFamily="34" charset="0"/>
            </a:endParaRPr>
          </a:p>
        </p:txBody>
      </p:sp>
      <p:sp>
        <p:nvSpPr>
          <p:cNvPr id="18" name="文本框 17"/>
          <p:cNvSpPr txBox="1"/>
          <p:nvPr>
            <p:custDataLst>
              <p:tags r:id="rId13"/>
            </p:custDataLst>
          </p:nvPr>
        </p:nvSpPr>
        <p:spPr bwMode="auto">
          <a:xfrm>
            <a:off x="318770" y="1990090"/>
            <a:ext cx="3672840" cy="1600200"/>
          </a:xfrm>
          <a:prstGeom prst="rect">
            <a:avLst/>
          </a:prstGeom>
          <a:noFill/>
        </p:spPr>
        <p:txBody>
          <a:bodyPr wrap="square" lIns="90000" tIns="0" rIns="90000" bIns="46800"/>
          <a:p>
            <a:pPr algn="l" latinLnBrk="0">
              <a:lnSpc>
                <a:spcPct val="120000"/>
              </a:lnSpc>
            </a:pPr>
            <a:r>
              <a:rPr lang="zh-CN" altLang="en-US" sz="1600" b="1" spc="150" dirty="0">
                <a:solidFill>
                  <a:srgbClr val="000000"/>
                </a:solidFill>
                <a:effectLst/>
                <a:latin typeface="Arial" panose="020B0604020202020204" pitchFamily="34" charset="0"/>
                <a:ea typeface="微软雅黑" panose="020B0503020204020204" charset="-122"/>
                <a:sym typeface="+mn-ea"/>
              </a:rPr>
              <a:t>在大学，学习不仅是课堂上的内容，课外的自主学习也非常重要</a:t>
            </a:r>
            <a:endParaRPr lang="zh-CN" sz="1600" b="1" spc="150" dirty="0">
              <a:solidFill>
                <a:srgbClr val="000000"/>
              </a:solidFill>
              <a:effectLst/>
              <a:latin typeface="Arial" panose="020B0604020202020204" pitchFamily="34" charset="0"/>
              <a:ea typeface="微软雅黑" panose="020B0503020204020204" charset="-122"/>
              <a:sym typeface="+mn-ea"/>
            </a:endParaRPr>
          </a:p>
        </p:txBody>
      </p:sp>
      <p:sp>
        <p:nvSpPr>
          <p:cNvPr id="6" name="菱形 5"/>
          <p:cNvSpPr/>
          <p:nvPr>
            <p:custDataLst>
              <p:tags r:id="rId14"/>
            </p:custDataLst>
          </p:nvPr>
        </p:nvSpPr>
        <p:spPr>
          <a:xfrm rot="16200000">
            <a:off x="6183508" y="2102174"/>
            <a:ext cx="757380" cy="1380401"/>
          </a:xfrm>
          <a:prstGeom prst="diamond">
            <a:avLst/>
          </a:prstGeom>
          <a:solidFill>
            <a:srgbClr val="69A35B">
              <a:lumMod val="60000"/>
              <a:lumOff val="40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charset="-122"/>
              <a:sym typeface="Arial" panose="020B0604020202020204" pitchFamily="34" charset="0"/>
            </a:endParaRPr>
          </a:p>
        </p:txBody>
      </p:sp>
      <p:sp>
        <p:nvSpPr>
          <p:cNvPr id="11" name="平行四边形 10"/>
          <p:cNvSpPr/>
          <p:nvPr>
            <p:custDataLst>
              <p:tags r:id="rId15"/>
            </p:custDataLst>
          </p:nvPr>
        </p:nvSpPr>
        <p:spPr>
          <a:xfrm rot="16200000">
            <a:off x="5904659" y="2758630"/>
            <a:ext cx="624877" cy="690201"/>
          </a:xfrm>
          <a:prstGeom prst="parallelogram">
            <a:avLst>
              <a:gd name="adj" fmla="val 60623"/>
            </a:avLst>
          </a:prstGeom>
          <a:solidFill>
            <a:srgbClr val="69A35B"/>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charset="-122"/>
              <a:sym typeface="Arial" panose="020B0604020202020204" pitchFamily="34" charset="0"/>
            </a:endParaRPr>
          </a:p>
        </p:txBody>
      </p:sp>
      <p:sp>
        <p:nvSpPr>
          <p:cNvPr id="37" name="平行四边形 36"/>
          <p:cNvSpPr/>
          <p:nvPr>
            <p:custDataLst>
              <p:tags r:id="rId16"/>
            </p:custDataLst>
          </p:nvPr>
        </p:nvSpPr>
        <p:spPr>
          <a:xfrm rot="16200000" flipV="1">
            <a:off x="6594860" y="2758630"/>
            <a:ext cx="624877" cy="690201"/>
          </a:xfrm>
          <a:prstGeom prst="parallelogram">
            <a:avLst>
              <a:gd name="adj" fmla="val 60623"/>
            </a:avLst>
          </a:prstGeom>
          <a:solidFill>
            <a:srgbClr val="69A35B">
              <a:lumMod val="75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charset="-122"/>
              <a:sym typeface="Arial" panose="020B0604020202020204" pitchFamily="34" charset="0"/>
            </a:endParaRPr>
          </a:p>
        </p:txBody>
      </p:sp>
      <p:sp>
        <p:nvSpPr>
          <p:cNvPr id="38" name="菱形 37"/>
          <p:cNvSpPr/>
          <p:nvPr>
            <p:custDataLst>
              <p:tags r:id="rId17"/>
            </p:custDataLst>
          </p:nvPr>
        </p:nvSpPr>
        <p:spPr>
          <a:xfrm rot="16200000">
            <a:off x="5340184" y="2703680"/>
            <a:ext cx="757380" cy="1380401"/>
          </a:xfrm>
          <a:prstGeom prst="diamond">
            <a:avLst/>
          </a:prstGeom>
          <a:solidFill>
            <a:srgbClr val="1AA3AA">
              <a:lumMod val="60000"/>
              <a:lumOff val="40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charset="-122"/>
              <a:sym typeface="Arial" panose="020B0604020202020204" pitchFamily="34" charset="0"/>
            </a:endParaRPr>
          </a:p>
        </p:txBody>
      </p:sp>
      <p:sp>
        <p:nvSpPr>
          <p:cNvPr id="39" name="平行四边形 38"/>
          <p:cNvSpPr/>
          <p:nvPr>
            <p:custDataLst>
              <p:tags r:id="rId18"/>
            </p:custDataLst>
          </p:nvPr>
        </p:nvSpPr>
        <p:spPr>
          <a:xfrm rot="16200000">
            <a:off x="5061335" y="3360136"/>
            <a:ext cx="624877" cy="690201"/>
          </a:xfrm>
          <a:prstGeom prst="parallelogram">
            <a:avLst>
              <a:gd name="adj" fmla="val 60623"/>
            </a:avLst>
          </a:prstGeom>
          <a:solidFill>
            <a:srgbClr val="1AA3AA"/>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charset="-122"/>
              <a:sym typeface="Arial" panose="020B0604020202020204" pitchFamily="34" charset="0"/>
            </a:endParaRPr>
          </a:p>
        </p:txBody>
      </p:sp>
      <p:sp>
        <p:nvSpPr>
          <p:cNvPr id="40" name="平行四边形 39"/>
          <p:cNvSpPr/>
          <p:nvPr>
            <p:custDataLst>
              <p:tags r:id="rId19"/>
            </p:custDataLst>
          </p:nvPr>
        </p:nvSpPr>
        <p:spPr>
          <a:xfrm rot="16200000" flipV="1">
            <a:off x="5751536" y="3360136"/>
            <a:ext cx="624877" cy="690201"/>
          </a:xfrm>
          <a:prstGeom prst="parallelogram">
            <a:avLst>
              <a:gd name="adj" fmla="val 60623"/>
            </a:avLst>
          </a:prstGeom>
          <a:solidFill>
            <a:srgbClr val="1AA3AA">
              <a:lumMod val="75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a:latin typeface="Arial" panose="020B0604020202020204" pitchFamily="34" charset="0"/>
              <a:ea typeface="微软雅黑" panose="020B0503020204020204" charset="-122"/>
              <a:sym typeface="Arial" panose="020B0604020202020204" pitchFamily="34" charset="0"/>
            </a:endParaRPr>
          </a:p>
        </p:txBody>
      </p:sp>
      <p:cxnSp>
        <p:nvCxnSpPr>
          <p:cNvPr id="41" name="肘形连接符 9"/>
          <p:cNvCxnSpPr/>
          <p:nvPr>
            <p:custDataLst>
              <p:tags r:id="rId20"/>
            </p:custDataLst>
          </p:nvPr>
        </p:nvCxnSpPr>
        <p:spPr>
          <a:xfrm rot="10800000" flipV="1">
            <a:off x="3264535" y="3897630"/>
            <a:ext cx="1994535" cy="382270"/>
          </a:xfrm>
          <a:prstGeom prst="bentConnector3">
            <a:avLst>
              <a:gd name="adj1" fmla="val 49984"/>
            </a:avLst>
          </a:prstGeom>
          <a:ln w="19050">
            <a:solidFill>
              <a:srgbClr val="1AA3AA"/>
            </a:solidFill>
            <a:headEnd type="oval"/>
            <a:tailEnd type="oval"/>
          </a:ln>
        </p:spPr>
        <p:style>
          <a:lnRef idx="1">
            <a:srgbClr val="1F74AD"/>
          </a:lnRef>
          <a:fillRef idx="0">
            <a:srgbClr val="1F74AD"/>
          </a:fillRef>
          <a:effectRef idx="0">
            <a:srgbClr val="1F74AD"/>
          </a:effectRef>
          <a:fontRef idx="minor">
            <a:srgbClr val="000000"/>
          </a:fontRef>
        </p:style>
      </p:cxnSp>
      <p:cxnSp>
        <p:nvCxnSpPr>
          <p:cNvPr id="42" name="肘形连接符 6"/>
          <p:cNvCxnSpPr>
            <a:endCxn id="48" idx="1"/>
          </p:cNvCxnSpPr>
          <p:nvPr>
            <p:custDataLst>
              <p:tags r:id="rId21"/>
            </p:custDataLst>
          </p:nvPr>
        </p:nvCxnSpPr>
        <p:spPr>
          <a:xfrm flipV="1">
            <a:off x="6981190" y="1892935"/>
            <a:ext cx="1784985" cy="692785"/>
          </a:xfrm>
          <a:prstGeom prst="bentConnector3">
            <a:avLst>
              <a:gd name="adj1" fmla="val 50018"/>
            </a:avLst>
          </a:prstGeom>
          <a:ln w="19050">
            <a:solidFill>
              <a:srgbClr val="69A35B"/>
            </a:solidFill>
            <a:headEnd type="oval"/>
            <a:tailEnd type="oval"/>
          </a:ln>
        </p:spPr>
        <p:style>
          <a:lnRef idx="1">
            <a:srgbClr val="1F74AD"/>
          </a:lnRef>
          <a:fillRef idx="0">
            <a:srgbClr val="1F74AD"/>
          </a:fillRef>
          <a:effectRef idx="0">
            <a:srgbClr val="1F74AD"/>
          </a:effectRef>
          <a:fontRef idx="minor">
            <a:srgbClr val="000000"/>
          </a:fontRef>
        </p:style>
      </p:cxnSp>
      <p:sp>
        <p:nvSpPr>
          <p:cNvPr id="43" name="文本框 42"/>
          <p:cNvSpPr txBox="1"/>
          <p:nvPr>
            <p:custDataLst>
              <p:tags r:id="rId22"/>
            </p:custDataLst>
          </p:nvPr>
        </p:nvSpPr>
        <p:spPr bwMode="auto">
          <a:xfrm>
            <a:off x="319405" y="4099560"/>
            <a:ext cx="2949575" cy="369570"/>
          </a:xfrm>
          <a:prstGeom prst="rect">
            <a:avLst/>
          </a:prstGeom>
          <a:noFill/>
        </p:spPr>
        <p:txBody>
          <a:bodyPr wrap="square" lIns="90000" tIns="46800" rIns="90000" bIns="0" anchor="b" anchorCtr="0">
            <a:noAutofit/>
          </a:bodyPr>
          <a:p>
            <a:pPr algn="r" latinLnBrk="0">
              <a:lnSpc>
                <a:spcPct val="120000"/>
              </a:lnSpc>
            </a:pPr>
            <a:r>
              <a:rPr lang="zh-CN" altLang="en-US" sz="2400" b="1" spc="300">
                <a:solidFill>
                  <a:srgbClr val="1AA3AA"/>
                </a:solidFill>
                <a:effectLst/>
                <a:latin typeface="Arial" panose="020B0604020202020204" pitchFamily="34" charset="0"/>
                <a:ea typeface="微软雅黑" panose="020B0503020204020204" charset="-122"/>
                <a:cs typeface="+mn-ea"/>
                <a:sym typeface="Arial" panose="020B0604020202020204" pitchFamily="34" charset="0"/>
              </a:rPr>
              <a:t>培养内在学习动机</a:t>
            </a:r>
            <a:endParaRPr lang="zh-CN" altLang="en-US" sz="2400" b="1" spc="300">
              <a:solidFill>
                <a:srgbClr val="1AA3AA"/>
              </a:solidFill>
              <a:effectLst/>
              <a:latin typeface="Arial" panose="020B0604020202020204" pitchFamily="34" charset="0"/>
              <a:ea typeface="微软雅黑" panose="020B0503020204020204" charset="-122"/>
              <a:cs typeface="+mn-ea"/>
              <a:sym typeface="Arial" panose="020B0604020202020204" pitchFamily="34" charset="0"/>
            </a:endParaRPr>
          </a:p>
        </p:txBody>
      </p:sp>
      <p:sp>
        <p:nvSpPr>
          <p:cNvPr id="44" name="文本框 43"/>
          <p:cNvSpPr txBox="1"/>
          <p:nvPr>
            <p:custDataLst>
              <p:tags r:id="rId23"/>
            </p:custDataLst>
          </p:nvPr>
        </p:nvSpPr>
        <p:spPr bwMode="auto">
          <a:xfrm>
            <a:off x="401955" y="4531995"/>
            <a:ext cx="3648075" cy="815975"/>
          </a:xfrm>
          <a:prstGeom prst="rect">
            <a:avLst/>
          </a:prstGeom>
          <a:noFill/>
        </p:spPr>
        <p:txBody>
          <a:bodyPr wrap="square" lIns="90000" tIns="0" rIns="90000" bIns="46800"/>
          <a:p>
            <a:pPr algn="l" latinLnBrk="0">
              <a:lnSpc>
                <a:spcPct val="120000"/>
              </a:lnSpc>
            </a:pPr>
            <a:r>
              <a:rPr sz="1600" b="1" dirty="0">
                <a:sym typeface="+mn-ea"/>
              </a:rPr>
              <a:t>求知欲、责任感、</a:t>
            </a:r>
            <a:r>
              <a:rPr lang="zh-CN" sz="1600" b="1" dirty="0">
                <a:sym typeface="+mn-ea"/>
              </a:rPr>
              <a:t>使命感、</a:t>
            </a:r>
            <a:r>
              <a:rPr sz="1600" b="1" dirty="0">
                <a:sym typeface="+mn-ea"/>
              </a:rPr>
              <a:t>自我实现</a:t>
            </a:r>
            <a:r>
              <a:rPr lang="zh-CN" sz="1600" b="1" dirty="0">
                <a:sym typeface="+mn-ea"/>
              </a:rPr>
              <a:t>、</a:t>
            </a:r>
            <a:r>
              <a:rPr sz="1600" b="1" dirty="0">
                <a:sym typeface="+mn-ea"/>
              </a:rPr>
              <a:t>好奇心等</a:t>
            </a:r>
            <a:r>
              <a:rPr lang="zh-CN" sz="1600" b="1" dirty="0">
                <a:sym typeface="+mn-ea"/>
              </a:rPr>
              <a:t>内在</a:t>
            </a:r>
            <a:r>
              <a:rPr sz="1600" b="1" dirty="0">
                <a:sym typeface="+mn-ea"/>
              </a:rPr>
              <a:t>心理因素</a:t>
            </a:r>
            <a:r>
              <a:rPr lang="zh-CN" sz="1600" b="1" dirty="0">
                <a:sym typeface="+mn-ea"/>
              </a:rPr>
              <a:t>使人保持持久的学习，勇于迎接挑战、克服困难</a:t>
            </a:r>
            <a:endParaRPr lang="zh-CN" sz="1600" b="1" spc="150" dirty="0">
              <a:solidFill>
                <a:srgbClr val="000000"/>
              </a:solidFill>
              <a:effectLst/>
              <a:latin typeface="Arial" panose="020B0604020202020204" pitchFamily="34" charset="0"/>
              <a:ea typeface="微软雅黑" panose="020B0503020204020204" charset="-122"/>
              <a:sym typeface="+mn-ea"/>
            </a:endParaRPr>
          </a:p>
          <a:p>
            <a:pPr algn="l" latinLnBrk="0">
              <a:lnSpc>
                <a:spcPct val="120000"/>
              </a:lnSpc>
            </a:pPr>
            <a:endParaRPr lang="zh-CN" altLang="en-US" sz="1600" b="1" spc="150" dirty="0">
              <a:solidFill>
                <a:srgbClr val="000000"/>
              </a:solidFill>
              <a:effectLst/>
              <a:latin typeface="Arial" panose="020B0604020202020204" pitchFamily="34" charset="0"/>
              <a:ea typeface="微软雅黑" panose="020B0503020204020204" charset="-122"/>
              <a:sym typeface="+mn-ea"/>
            </a:endParaRPr>
          </a:p>
        </p:txBody>
      </p:sp>
      <p:sp>
        <p:nvSpPr>
          <p:cNvPr id="48" name="文本框 47"/>
          <p:cNvSpPr txBox="1"/>
          <p:nvPr>
            <p:custDataLst>
              <p:tags r:id="rId24"/>
            </p:custDataLst>
          </p:nvPr>
        </p:nvSpPr>
        <p:spPr bwMode="auto">
          <a:xfrm>
            <a:off x="8766175" y="1708150"/>
            <a:ext cx="3055620" cy="369570"/>
          </a:xfrm>
          <a:prstGeom prst="rect">
            <a:avLst/>
          </a:prstGeom>
          <a:noFill/>
        </p:spPr>
        <p:txBody>
          <a:bodyPr wrap="square" lIns="90000" tIns="46800" rIns="90000" bIns="0" anchor="b" anchorCtr="0">
            <a:noAutofit/>
          </a:bodyPr>
          <a:p>
            <a:pPr algn="l" latinLnBrk="0">
              <a:lnSpc>
                <a:spcPct val="120000"/>
              </a:lnSpc>
            </a:pPr>
            <a:r>
              <a:rPr lang="zh-CN" altLang="en-US" sz="2400" b="1" spc="300">
                <a:solidFill>
                  <a:srgbClr val="69A35B"/>
                </a:solidFill>
                <a:effectLst/>
                <a:latin typeface="Arial" panose="020B0604020202020204" pitchFamily="34" charset="0"/>
                <a:ea typeface="微软雅黑" panose="020B0503020204020204" charset="-122"/>
                <a:cs typeface="+mn-ea"/>
                <a:sym typeface="Arial" panose="020B0604020202020204" pitchFamily="34" charset="0"/>
              </a:rPr>
              <a:t>提升时间管理能力</a:t>
            </a:r>
            <a:endParaRPr lang="zh-CN" altLang="en-US" sz="2400" b="1" spc="300">
              <a:solidFill>
                <a:srgbClr val="69A35B"/>
              </a:solidFill>
              <a:effectLst/>
              <a:latin typeface="Arial" panose="020B0604020202020204" pitchFamily="34" charset="0"/>
              <a:ea typeface="微软雅黑" panose="020B0503020204020204" charset="-122"/>
              <a:cs typeface="+mn-ea"/>
              <a:sym typeface="Arial" panose="020B0604020202020204" pitchFamily="34" charset="0"/>
            </a:endParaRPr>
          </a:p>
        </p:txBody>
      </p:sp>
      <p:sp>
        <p:nvSpPr>
          <p:cNvPr id="49" name="文本框 48"/>
          <p:cNvSpPr txBox="1"/>
          <p:nvPr>
            <p:custDataLst>
              <p:tags r:id="rId25"/>
            </p:custDataLst>
          </p:nvPr>
        </p:nvSpPr>
        <p:spPr bwMode="auto">
          <a:xfrm>
            <a:off x="8789035" y="2056765"/>
            <a:ext cx="2992755" cy="1102360"/>
          </a:xfrm>
          <a:prstGeom prst="rect">
            <a:avLst/>
          </a:prstGeom>
          <a:noFill/>
        </p:spPr>
        <p:txBody>
          <a:bodyPr wrap="square" lIns="90000" tIns="0" rIns="90000" bIns="46800"/>
          <a:p>
            <a:pPr algn="l" latinLnBrk="0">
              <a:lnSpc>
                <a:spcPct val="120000"/>
              </a:lnSpc>
            </a:pPr>
            <a:r>
              <a:rPr lang="zh-CN" altLang="en-US" sz="1600" b="1" spc="150" dirty="0">
                <a:solidFill>
                  <a:srgbClr val="000000"/>
                </a:solidFill>
                <a:effectLst/>
                <a:latin typeface="Arial" panose="020B0604020202020204" pitchFamily="34" charset="0"/>
                <a:ea typeface="微软雅黑" panose="020B0503020204020204" charset="-122"/>
                <a:sym typeface="+mn-ea"/>
              </a:rPr>
              <a:t>分清轻重缓急，有效管理时间</a:t>
            </a:r>
            <a:endParaRPr lang="zh-CN" altLang="en-US" sz="1600" b="1" spc="150" dirty="0">
              <a:solidFill>
                <a:srgbClr val="000000"/>
              </a:solidFill>
              <a:effectLst/>
              <a:latin typeface="Arial" panose="020B0604020202020204" pitchFamily="34" charset="0"/>
              <a:ea typeface="微软雅黑" panose="020B0503020204020204" charset="-122"/>
              <a:sym typeface="+mn-ea"/>
            </a:endParaRPr>
          </a:p>
        </p:txBody>
      </p:sp>
      <p:sp>
        <p:nvSpPr>
          <p:cNvPr id="12" name="文本框 11"/>
          <p:cNvSpPr txBox="1"/>
          <p:nvPr>
            <p:custDataLst>
              <p:tags r:id="rId26"/>
            </p:custDataLst>
          </p:nvPr>
        </p:nvSpPr>
        <p:spPr bwMode="auto">
          <a:xfrm>
            <a:off x="4122420" y="2628265"/>
            <a:ext cx="1381125" cy="375285"/>
          </a:xfrm>
          <a:prstGeom prst="rect">
            <a:avLst/>
          </a:prstGeom>
          <a:noFill/>
        </p:spPr>
        <p:txBody>
          <a:bodyPr wrap="square" lIns="90000" tIns="46800" rIns="90000" bIns="0" anchor="b" anchorCtr="0">
            <a:noAutofit/>
          </a:bodyPr>
          <a:p>
            <a:pPr algn="ctr">
              <a:lnSpc>
                <a:spcPct val="130000"/>
              </a:lnSpc>
            </a:pPr>
            <a:r>
              <a:rPr lang="zh-CN" altLang="en-US" sz="2800" b="1" spc="300">
                <a:solidFill>
                  <a:schemeClr val="bg1"/>
                </a:solidFill>
                <a:effectLst/>
                <a:latin typeface="微软雅黑" panose="020B0503020204020204" charset="-122"/>
                <a:ea typeface="微软雅黑" panose="020B0503020204020204" charset="-122"/>
                <a:cs typeface="+mn-ea"/>
                <a:sym typeface="Arial" panose="020B0604020202020204" pitchFamily="34" charset="0"/>
              </a:rPr>
              <a:t>调</a:t>
            </a:r>
            <a:endParaRPr lang="zh-CN" altLang="en-US" sz="2800" b="1" spc="300">
              <a:solidFill>
                <a:schemeClr val="bg1"/>
              </a:solidFill>
              <a:effectLst/>
              <a:latin typeface="微软雅黑" panose="020B0503020204020204" charset="-122"/>
              <a:ea typeface="微软雅黑" panose="020B0503020204020204" charset="-122"/>
              <a:cs typeface="+mn-ea"/>
              <a:sym typeface="Arial" panose="020B0604020202020204" pitchFamily="34" charset="0"/>
            </a:endParaRPr>
          </a:p>
        </p:txBody>
      </p:sp>
      <p:sp>
        <p:nvSpPr>
          <p:cNvPr id="14" name="文本框 13"/>
          <p:cNvSpPr txBox="1"/>
          <p:nvPr>
            <p:custDataLst>
              <p:tags r:id="rId27"/>
            </p:custDataLst>
          </p:nvPr>
        </p:nvSpPr>
        <p:spPr bwMode="auto">
          <a:xfrm>
            <a:off x="5013960" y="3215640"/>
            <a:ext cx="1381125" cy="375285"/>
          </a:xfrm>
          <a:prstGeom prst="rect">
            <a:avLst/>
          </a:prstGeom>
          <a:noFill/>
        </p:spPr>
        <p:txBody>
          <a:bodyPr wrap="square" lIns="90000" tIns="46800" rIns="90000" bIns="0" anchor="b" anchorCtr="0">
            <a:noAutofit/>
          </a:bodyPr>
          <a:p>
            <a:pPr algn="ctr">
              <a:lnSpc>
                <a:spcPct val="130000"/>
              </a:lnSpc>
            </a:pPr>
            <a:r>
              <a:rPr lang="zh-CN" altLang="en-US" sz="2800" b="1" spc="300">
                <a:solidFill>
                  <a:schemeClr val="bg1"/>
                </a:solidFill>
                <a:effectLst/>
                <a:latin typeface="微软雅黑" panose="020B0503020204020204" charset="-122"/>
                <a:ea typeface="微软雅黑" panose="020B0503020204020204" charset="-122"/>
                <a:cs typeface="+mn-ea"/>
                <a:sym typeface="Arial" panose="020B0604020202020204" pitchFamily="34" charset="0"/>
              </a:rPr>
              <a:t>整</a:t>
            </a:r>
            <a:endParaRPr lang="zh-CN" altLang="en-US" sz="2800" b="1" spc="300">
              <a:solidFill>
                <a:schemeClr val="bg1"/>
              </a:solidFill>
              <a:effectLst/>
              <a:latin typeface="微软雅黑" panose="020B0503020204020204" charset="-122"/>
              <a:ea typeface="微软雅黑" panose="020B0503020204020204" charset="-122"/>
              <a:cs typeface="+mn-ea"/>
              <a:sym typeface="Arial" panose="020B0604020202020204" pitchFamily="34" charset="0"/>
            </a:endParaRPr>
          </a:p>
        </p:txBody>
      </p:sp>
      <p:sp>
        <p:nvSpPr>
          <p:cNvPr id="45" name="文本框 44"/>
          <p:cNvSpPr txBox="1"/>
          <p:nvPr>
            <p:custDataLst>
              <p:tags r:id="rId28"/>
            </p:custDataLst>
          </p:nvPr>
        </p:nvSpPr>
        <p:spPr bwMode="auto">
          <a:xfrm>
            <a:off x="5871845" y="2628265"/>
            <a:ext cx="1381125" cy="375285"/>
          </a:xfrm>
          <a:prstGeom prst="rect">
            <a:avLst/>
          </a:prstGeom>
          <a:noFill/>
        </p:spPr>
        <p:txBody>
          <a:bodyPr wrap="square" lIns="90000" tIns="46800" rIns="90000" bIns="0" anchor="b" anchorCtr="0">
            <a:noAutofit/>
          </a:bodyPr>
          <a:p>
            <a:pPr algn="ctr">
              <a:lnSpc>
                <a:spcPct val="130000"/>
              </a:lnSpc>
            </a:pPr>
            <a:r>
              <a:rPr lang="zh-CN" altLang="en-US" sz="2800" b="1" spc="300">
                <a:solidFill>
                  <a:schemeClr val="bg1"/>
                </a:solidFill>
                <a:effectLst/>
                <a:latin typeface="微软雅黑" panose="020B0503020204020204" charset="-122"/>
                <a:ea typeface="微软雅黑" panose="020B0503020204020204" charset="-122"/>
                <a:cs typeface="+mn-ea"/>
                <a:sym typeface="Arial" panose="020B0604020202020204" pitchFamily="34" charset="0"/>
              </a:rPr>
              <a:t>学</a:t>
            </a:r>
            <a:endParaRPr lang="zh-CN" altLang="en-US" sz="2800" b="1" spc="300">
              <a:solidFill>
                <a:schemeClr val="bg1"/>
              </a:solidFill>
              <a:effectLst/>
              <a:latin typeface="微软雅黑" panose="020B0503020204020204" charset="-122"/>
              <a:ea typeface="微软雅黑" panose="020B0503020204020204" charset="-122"/>
              <a:cs typeface="+mn-ea"/>
              <a:sym typeface="Arial" panose="020B0604020202020204" pitchFamily="34" charset="0"/>
            </a:endParaRPr>
          </a:p>
        </p:txBody>
      </p:sp>
      <p:sp>
        <p:nvSpPr>
          <p:cNvPr id="46" name="文本框 45"/>
          <p:cNvSpPr txBox="1"/>
          <p:nvPr>
            <p:custDataLst>
              <p:tags r:id="rId29"/>
            </p:custDataLst>
          </p:nvPr>
        </p:nvSpPr>
        <p:spPr bwMode="auto">
          <a:xfrm>
            <a:off x="6791325" y="3241675"/>
            <a:ext cx="1381125" cy="375285"/>
          </a:xfrm>
          <a:prstGeom prst="rect">
            <a:avLst/>
          </a:prstGeom>
          <a:noFill/>
        </p:spPr>
        <p:txBody>
          <a:bodyPr wrap="square" lIns="90000" tIns="46800" rIns="90000" bIns="0" anchor="b" anchorCtr="0">
            <a:noAutofit/>
          </a:bodyPr>
          <a:p>
            <a:pPr algn="ctr">
              <a:lnSpc>
                <a:spcPct val="130000"/>
              </a:lnSpc>
            </a:pPr>
            <a:r>
              <a:rPr lang="zh-CN" altLang="en-US" sz="2800" b="1" spc="300">
                <a:solidFill>
                  <a:schemeClr val="bg1"/>
                </a:solidFill>
                <a:effectLst/>
                <a:latin typeface="微软雅黑" panose="020B0503020204020204" charset="-122"/>
                <a:ea typeface="微软雅黑" panose="020B0503020204020204" charset="-122"/>
                <a:cs typeface="+mn-ea"/>
                <a:sym typeface="Arial" panose="020B0604020202020204" pitchFamily="34" charset="0"/>
              </a:rPr>
              <a:t>习</a:t>
            </a:r>
            <a:endParaRPr lang="zh-CN" altLang="en-US" sz="2800" b="1" spc="300">
              <a:solidFill>
                <a:schemeClr val="bg1"/>
              </a:solidFill>
              <a:effectLst/>
              <a:latin typeface="微软雅黑" panose="020B0503020204020204" charset="-122"/>
              <a:ea typeface="微软雅黑" panose="020B0503020204020204" charset="-122"/>
              <a:cs typeface="+mn-ea"/>
              <a:sym typeface="Arial" panose="020B0604020202020204" pitchFamily="34" charset="0"/>
            </a:endParaRPr>
          </a:p>
        </p:txBody>
      </p:sp>
      <p:sp>
        <p:nvSpPr>
          <p:cNvPr id="8" name="文本占位符 18"/>
          <p:cNvSpPr txBox="1"/>
          <p:nvPr userDrawn="1">
            <p:custDataLst>
              <p:tags r:id="rId30"/>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思考任务目标，调整学习方法</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custDataLst>
              <p:tags r:id="rId1"/>
            </p:custDataLst>
          </p:nvPr>
        </p:nvPicPr>
        <p:blipFill>
          <a:blip r:embed="rId2"/>
          <a:srcRect l="40133"/>
          <a:stretch>
            <a:fillRect/>
          </a:stretch>
        </p:blipFill>
        <p:spPr>
          <a:xfrm>
            <a:off x="4359275" y="1026160"/>
            <a:ext cx="3472815" cy="5342890"/>
          </a:xfrm>
          <a:prstGeom prst="rect">
            <a:avLst/>
          </a:prstGeom>
          <a:noFill/>
          <a:ln w="9525">
            <a:noFill/>
          </a:ln>
        </p:spPr>
      </p:pic>
      <p:sp>
        <p:nvSpPr>
          <p:cNvPr id="8" name="文本占位符 18"/>
          <p:cNvSpPr txBox="1"/>
          <p:nvPr userDrawn="1">
            <p:custDataLst>
              <p:tags r:id="rId3"/>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充实大学生活，培养积极心态</a:t>
            </a:r>
            <a:endParaRPr lang="zh-CN" altLang="en-US" dirty="0"/>
          </a:p>
        </p:txBody>
      </p:sp>
      <p:sp>
        <p:nvSpPr>
          <p:cNvPr id="2" name="椭圆形标注 1"/>
          <p:cNvSpPr/>
          <p:nvPr>
            <p:custDataLst>
              <p:tags r:id="rId4"/>
            </p:custDataLst>
          </p:nvPr>
        </p:nvSpPr>
        <p:spPr>
          <a:xfrm>
            <a:off x="6725285" y="593090"/>
            <a:ext cx="3584575" cy="1921510"/>
          </a:xfrm>
          <a:prstGeom prst="wedgeEllipseCallout">
            <a:avLst>
              <a:gd name="adj1" fmla="val -45624"/>
              <a:gd name="adj2" fmla="val 58753"/>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indent="0" algn="ctr" fontAlgn="auto">
              <a:lnSpc>
                <a:spcPct val="150000"/>
              </a:lnSpc>
            </a:pPr>
            <a:r>
              <a:rPr lang="zh-CN" altLang="en-US" sz="2400">
                <a:solidFill>
                  <a:schemeClr val="tx1"/>
                </a:solidFill>
              </a:rPr>
              <a:t>大学生的任务只有学习吗？</a:t>
            </a:r>
            <a:endParaRPr lang="zh-CN" altLang="en-US" sz="240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充实大学生活，培养积极心态</a:t>
            </a:r>
            <a:endParaRPr lang="zh-CN" altLang="en-US" dirty="0"/>
          </a:p>
        </p:txBody>
      </p:sp>
      <p:sp>
        <p:nvSpPr>
          <p:cNvPr id="2" name="文本框 1"/>
          <p:cNvSpPr txBox="1"/>
          <p:nvPr>
            <p:custDataLst>
              <p:tags r:id="rId2"/>
            </p:custDataLst>
          </p:nvPr>
        </p:nvSpPr>
        <p:spPr>
          <a:xfrm>
            <a:off x="2122805" y="4415155"/>
            <a:ext cx="8451850" cy="1492250"/>
          </a:xfrm>
          <a:prstGeom prst="rect">
            <a:avLst/>
          </a:prstGeom>
          <a:noFill/>
        </p:spPr>
        <p:txBody>
          <a:bodyPr wrap="square" rtlCol="0">
            <a:noAutofit/>
          </a:bodyPr>
          <a:p>
            <a:pPr indent="0" algn="ctr" fontAlgn="auto">
              <a:lnSpc>
                <a:spcPct val="150000"/>
              </a:lnSpc>
            </a:pPr>
            <a:r>
              <a:rPr lang="zh-CN" altLang="en-US" sz="3000" b="1"/>
              <a:t>在体验、沟通</a:t>
            </a:r>
            <a:r>
              <a:rPr lang="zh-CN" altLang="en-US" sz="3000" b="1">
                <a:sym typeface="+mn-ea"/>
              </a:rPr>
              <a:t>、</a:t>
            </a:r>
            <a:r>
              <a:rPr lang="zh-CN" altLang="en-US" sz="3000" b="1"/>
              <a:t>合作</a:t>
            </a:r>
            <a:r>
              <a:rPr lang="zh-CN" altLang="en-US" sz="3000" b="1">
                <a:sym typeface="+mn-ea"/>
              </a:rPr>
              <a:t>、</a:t>
            </a:r>
            <a:r>
              <a:rPr lang="zh-CN" altLang="en-US" sz="3000" b="1"/>
              <a:t>探索和实践中</a:t>
            </a:r>
            <a:endParaRPr lang="zh-CN" altLang="en-US" sz="3000" b="1"/>
          </a:p>
          <a:p>
            <a:pPr indent="0" algn="ctr" fontAlgn="auto">
              <a:lnSpc>
                <a:spcPct val="150000"/>
              </a:lnSpc>
            </a:pPr>
            <a:r>
              <a:rPr lang="zh-CN" altLang="en-US" sz="3000" b="1"/>
              <a:t>锻炼各项能力、培养阳光心态、增强心理韧性！</a:t>
            </a:r>
            <a:endParaRPr lang="zh-CN" altLang="en-US" sz="3000" b="1"/>
          </a:p>
        </p:txBody>
      </p:sp>
      <p:pic>
        <p:nvPicPr>
          <p:cNvPr id="109" name="图片 108"/>
          <p:cNvPicPr>
            <a:picLocks noChangeAspect="1"/>
          </p:cNvPicPr>
          <p:nvPr>
            <p:custDataLst>
              <p:tags r:id="rId3"/>
            </p:custDataLst>
          </p:nvPr>
        </p:nvPicPr>
        <p:blipFill>
          <a:blip r:embed="rId4"/>
          <a:stretch>
            <a:fillRect/>
          </a:stretch>
        </p:blipFill>
        <p:spPr>
          <a:xfrm>
            <a:off x="8465185" y="941070"/>
            <a:ext cx="2564765" cy="3431540"/>
          </a:xfrm>
          <a:prstGeom prst="rect">
            <a:avLst/>
          </a:prstGeom>
          <a:noFill/>
          <a:ln w="9525">
            <a:noFill/>
          </a:ln>
        </p:spPr>
      </p:pic>
      <p:pic>
        <p:nvPicPr>
          <p:cNvPr id="110" name="图片 109"/>
          <p:cNvPicPr>
            <a:picLocks noChangeAspect="1"/>
          </p:cNvPicPr>
          <p:nvPr>
            <p:custDataLst>
              <p:tags r:id="rId5"/>
            </p:custDataLst>
          </p:nvPr>
        </p:nvPicPr>
        <p:blipFill>
          <a:blip r:embed="rId6"/>
          <a:stretch>
            <a:fillRect/>
          </a:stretch>
        </p:blipFill>
        <p:spPr>
          <a:xfrm>
            <a:off x="5156835" y="941070"/>
            <a:ext cx="2383155" cy="3474085"/>
          </a:xfrm>
          <a:prstGeom prst="rect">
            <a:avLst/>
          </a:prstGeom>
          <a:noFill/>
          <a:ln w="9525">
            <a:noFill/>
          </a:ln>
        </p:spPr>
      </p:pic>
      <p:pic>
        <p:nvPicPr>
          <p:cNvPr id="112" name="图片 111"/>
          <p:cNvPicPr>
            <a:picLocks noChangeAspect="1"/>
          </p:cNvPicPr>
          <p:nvPr>
            <p:custDataLst>
              <p:tags r:id="rId7"/>
            </p:custDataLst>
          </p:nvPr>
        </p:nvPicPr>
        <p:blipFill>
          <a:blip r:embed="rId8"/>
          <a:srcRect l="8521" r="11703"/>
          <a:stretch>
            <a:fillRect/>
          </a:stretch>
        </p:blipFill>
        <p:spPr>
          <a:xfrm>
            <a:off x="1024890" y="1742440"/>
            <a:ext cx="3462020" cy="214947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充实大学生活，培养积极心态</a:t>
            </a:r>
            <a:endParaRPr lang="zh-CN" altLang="en-US" dirty="0"/>
          </a:p>
        </p:txBody>
      </p:sp>
      <p:pic>
        <p:nvPicPr>
          <p:cNvPr id="104" name="图片 103"/>
          <p:cNvPicPr>
            <a:picLocks noChangeAspect="1"/>
          </p:cNvPicPr>
          <p:nvPr>
            <p:custDataLst>
              <p:tags r:id="rId2"/>
            </p:custDataLst>
          </p:nvPr>
        </p:nvPicPr>
        <p:blipFill>
          <a:blip r:embed="rId3">
            <a:clrChange>
              <a:clrFrom>
                <a:srgbClr val="F6F6F6">
                  <a:alpha val="100000"/>
                </a:srgbClr>
              </a:clrFrom>
              <a:clrTo>
                <a:srgbClr val="F6F6F6">
                  <a:alpha val="100000"/>
                  <a:alpha val="0"/>
                </a:srgbClr>
              </a:clrTo>
            </a:clrChange>
          </a:blip>
          <a:stretch>
            <a:fillRect/>
          </a:stretch>
        </p:blipFill>
        <p:spPr>
          <a:xfrm>
            <a:off x="1880235" y="828040"/>
            <a:ext cx="5028565" cy="5039360"/>
          </a:xfrm>
          <a:prstGeom prst="rect">
            <a:avLst/>
          </a:prstGeom>
          <a:noFill/>
          <a:ln w="9525">
            <a:noFill/>
          </a:ln>
        </p:spPr>
      </p:pic>
      <p:sp>
        <p:nvSpPr>
          <p:cNvPr id="4" name="文本框 3"/>
          <p:cNvSpPr txBox="1"/>
          <p:nvPr>
            <p:custDataLst>
              <p:tags r:id="rId4"/>
            </p:custDataLst>
          </p:nvPr>
        </p:nvSpPr>
        <p:spPr>
          <a:xfrm>
            <a:off x="6779260" y="2531110"/>
            <a:ext cx="4408805" cy="1577340"/>
          </a:xfrm>
          <a:prstGeom prst="rect">
            <a:avLst/>
          </a:prstGeom>
          <a:noFill/>
        </p:spPr>
        <p:txBody>
          <a:bodyPr wrap="square" rtlCol="0">
            <a:noAutofit/>
          </a:bodyPr>
          <a:p>
            <a:pPr indent="0" algn="ctr" fontAlgn="auto">
              <a:lnSpc>
                <a:spcPct val="150000"/>
              </a:lnSpc>
            </a:pPr>
            <a:r>
              <a:rPr lang="zh-CN" altLang="en-US" sz="3000" b="1"/>
              <a:t>做自尊自信、理性平和、积极向上的大学生！</a:t>
            </a:r>
            <a:endParaRPr lang="zh-CN" altLang="en-US" sz="3000" b="1"/>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了解心理中心，主动求助助人</a:t>
            </a:r>
            <a:endParaRPr lang="zh-CN" altLang="en-US" dirty="0"/>
          </a:p>
        </p:txBody>
      </p:sp>
      <p:pic>
        <p:nvPicPr>
          <p:cNvPr id="5" name="图片 4"/>
          <p:cNvPicPr>
            <a:picLocks noChangeAspect="1"/>
          </p:cNvPicPr>
          <p:nvPr>
            <p:custDataLst>
              <p:tags r:id="rId2"/>
            </p:custDataLst>
          </p:nvPr>
        </p:nvPicPr>
        <p:blipFill>
          <a:blip r:embed="rId3"/>
          <a:stretch>
            <a:fillRect/>
          </a:stretch>
        </p:blipFill>
        <p:spPr>
          <a:xfrm>
            <a:off x="1547495" y="1483995"/>
            <a:ext cx="4671695" cy="3700780"/>
          </a:xfrm>
          <a:prstGeom prst="rect">
            <a:avLst/>
          </a:prstGeom>
        </p:spPr>
      </p:pic>
      <p:sp>
        <p:nvSpPr>
          <p:cNvPr id="2" name="文本占位符 15"/>
          <p:cNvSpPr txBox="1"/>
          <p:nvPr>
            <p:custDataLst>
              <p:tags r:id="rId4"/>
            </p:custDataLst>
          </p:nvPr>
        </p:nvSpPr>
        <p:spPr>
          <a:xfrm>
            <a:off x="6379845" y="2268855"/>
            <a:ext cx="4678680" cy="2461895"/>
          </a:xfrm>
          <a:prstGeom prst="rect">
            <a:avLst/>
          </a:prstGeom>
        </p:spPr>
        <p:txBody>
          <a:bodyPr anchor="t" anchorCtr="0"/>
          <a:lstStyle>
            <a:lvl1pPr marL="0" indent="0" algn="ctr" defTabSz="914400" rtl="0" eaLnBrk="1" latinLnBrk="0" hangingPunct="1">
              <a:lnSpc>
                <a:spcPct val="90000"/>
              </a:lnSpc>
              <a:spcBef>
                <a:spcPts val="1000"/>
              </a:spcBef>
              <a:buFont typeface="Arial" panose="020B0604020202020204" pitchFamily="34" charset="0"/>
              <a:buNone/>
              <a:defRPr lang="zh-CN" altLang="en-US" sz="2400" kern="1200" dirty="0">
                <a:solidFill>
                  <a:schemeClr val="tx1"/>
                </a:solidFill>
                <a:latin typeface="楷体" panose="02010609060101010101" pitchFamily="49" charset="-122"/>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50000"/>
              </a:lnSpc>
              <a:buClrTx/>
              <a:buSzTx/>
              <a:buFontTx/>
            </a:pPr>
            <a:r>
              <a:rPr sz="3000" b="1">
                <a:latin typeface="+mn-lt"/>
                <a:ea typeface="+mn-ea"/>
                <a:sym typeface="+mn-ea"/>
              </a:rPr>
              <a:t>上大学之后，我们难免会遇到困扰，</a:t>
            </a:r>
            <a:r>
              <a:rPr lang="zh-CN" altLang="en-US" sz="3000" b="1">
                <a:latin typeface="+mn-lt"/>
                <a:ea typeface="+mn-ea"/>
              </a:rPr>
              <a:t>请学会求助、积极助人！</a:t>
            </a:r>
            <a:endParaRPr lang="zh-CN" altLang="en-US" sz="3600" b="1" dirty="0">
              <a:solidFill>
                <a:srgbClr val="046F68"/>
              </a:solidFill>
            </a:endParaRPr>
          </a:p>
          <a:p>
            <a:pPr algn="ctr" fontAlgn="auto">
              <a:lnSpc>
                <a:spcPct val="150000"/>
              </a:lnSpc>
              <a:buClrTx/>
              <a:buSzTx/>
              <a:buFontTx/>
            </a:pPr>
            <a:endParaRPr lang="zh-CN" altLang="en-US" sz="3600" b="1" dirty="0">
              <a:solidFill>
                <a:srgbClr val="046F68"/>
              </a:solidFill>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tmplLst>
          <p:tmpl lvl="1">
            <p:tnLst>
              <p:par>
                <p:cTn presetID="10" presetClass="entr" presetSubtype="0"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了解心理中心，主动求助助人</a:t>
            </a:r>
            <a:endParaRPr lang="zh-CN" altLang="en-US" dirty="0"/>
          </a:p>
        </p:txBody>
      </p:sp>
      <p:pic>
        <p:nvPicPr>
          <p:cNvPr id="1026" name="Picture 2"/>
          <p:cNvPicPr>
            <a:picLocks noChangeArrowheads="1"/>
          </p:cNvPicPr>
          <p:nvPr>
            <p:custDataLst>
              <p:tags r:id="rId2"/>
            </p:custDataLst>
          </p:nvPr>
        </p:nvPicPr>
        <p:blipFill>
          <a:blip r:embed="rId3" cstate="print">
            <a:extLst>
              <a:ext uri="{28A0092B-C50C-407E-A947-70E740481C1C}">
                <a14:useLocalDpi xmlns:a14="http://schemas.microsoft.com/office/drawing/2010/main" val="0"/>
              </a:ext>
            </a:extLst>
          </a:blip>
          <a:srcRect/>
          <a:stretch>
            <a:fillRect/>
          </a:stretch>
        </p:blipFill>
        <p:spPr bwMode="auto">
          <a:xfrm>
            <a:off x="1943735" y="3825240"/>
            <a:ext cx="3600000" cy="25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文本框 5"/>
          <p:cNvSpPr txBox="1"/>
          <p:nvPr>
            <p:custDataLst>
              <p:tags r:id="rId4"/>
            </p:custDataLst>
          </p:nvPr>
        </p:nvSpPr>
        <p:spPr>
          <a:xfrm>
            <a:off x="5708650" y="1005840"/>
            <a:ext cx="5587365" cy="1419860"/>
          </a:xfrm>
          <a:prstGeom prst="rect">
            <a:avLst/>
          </a:prstGeom>
          <a:noFill/>
        </p:spPr>
        <p:txBody>
          <a:bodyPr wrap="square" rtlCol="0">
            <a:noAutofit/>
          </a:bodyPr>
          <a:p>
            <a:pPr indent="0" algn="ctr" fontAlgn="auto">
              <a:lnSpc>
                <a:spcPct val="150000"/>
              </a:lnSpc>
            </a:pPr>
            <a:r>
              <a:rPr lang="zh-CN" altLang="en-US" sz="2400" b="1"/>
              <a:t>湖北医药学院、湖北医药学院药护学院大学生心理健康教育中心</a:t>
            </a:r>
            <a:endParaRPr lang="zh-CN" altLang="en-US" sz="2400" b="1"/>
          </a:p>
        </p:txBody>
      </p:sp>
      <p:sp>
        <p:nvSpPr>
          <p:cNvPr id="2" name="矩形 1"/>
          <p:cNvSpPr/>
          <p:nvPr>
            <p:custDataLst>
              <p:tags r:id="rId5"/>
            </p:custDataLst>
          </p:nvPr>
        </p:nvSpPr>
        <p:spPr>
          <a:xfrm>
            <a:off x="6772910" y="2349500"/>
            <a:ext cx="3618230" cy="1003300"/>
          </a:xfrm>
          <a:prstGeom prst="rect">
            <a:avLst/>
          </a:prstGeom>
        </p:spPr>
        <p:txBody>
          <a:bodyPr wrap="square">
            <a:noAutofit/>
          </a:bodyPr>
          <a:p>
            <a:pPr marL="285750" indent="-285750" algn="l">
              <a:lnSpc>
                <a:spcPct val="150000"/>
              </a:lnSpc>
              <a:buFont typeface="Arial" panose="020B0604020202020204" pitchFamily="34" charset="0"/>
              <a:buChar char="•"/>
            </a:pPr>
            <a:r>
              <a:rPr lang="zh-CN" altLang="zh-CN" sz="1600" b="1" dirty="0">
                <a:solidFill>
                  <a:srgbClr val="FF0000"/>
                </a:solidFill>
                <a:latin typeface="微软雅黑" panose="020B0503020204020204" charset="-122"/>
                <a:ea typeface="微软雅黑" panose="020B0503020204020204" charset="-122"/>
              </a:rPr>
              <a:t>湖北省高校心理健康教育示范中心</a:t>
            </a:r>
            <a:endParaRPr lang="zh-CN" altLang="zh-CN" sz="1600" b="1" dirty="0">
              <a:solidFill>
                <a:srgbClr val="FF0000"/>
              </a:solidFill>
              <a:latin typeface="微软雅黑" panose="020B0503020204020204" charset="-122"/>
              <a:ea typeface="微软雅黑" panose="020B0503020204020204" charset="-122"/>
            </a:endParaRPr>
          </a:p>
          <a:p>
            <a:pPr marL="285750" indent="-285750" algn="l">
              <a:lnSpc>
                <a:spcPct val="150000"/>
              </a:lnSpc>
              <a:buFont typeface="Arial" panose="020B0604020202020204" pitchFamily="34" charset="0"/>
              <a:buChar char="•"/>
            </a:pPr>
            <a:r>
              <a:rPr lang="zh-CN" altLang="zh-CN" sz="1600" b="1" dirty="0">
                <a:solidFill>
                  <a:srgbClr val="FF0000"/>
                </a:solidFill>
                <a:latin typeface="微软雅黑" panose="020B0503020204020204" charset="-122"/>
                <a:ea typeface="微软雅黑" panose="020B0503020204020204" charset="-122"/>
              </a:rPr>
              <a:t>全国心理健康教育工作先进集体</a:t>
            </a:r>
            <a:r>
              <a:rPr lang="zh-CN" altLang="en-US" sz="2000" dirty="0" smtClean="0">
                <a:solidFill>
                  <a:schemeClr val="bg1"/>
                </a:solidFill>
                <a:latin typeface="黑体" panose="02010609060101010101" pitchFamily="49" charset="-122"/>
                <a:ea typeface="黑体" panose="02010609060101010101" pitchFamily="49" charset="-122"/>
              </a:rPr>
              <a:t>换</a:t>
            </a:r>
            <a:r>
              <a:rPr lang="zh-CN" altLang="en-US" dirty="0">
                <a:solidFill>
                  <a:schemeClr val="bg1"/>
                </a:solidFill>
                <a:latin typeface="黑体" panose="02010609060101010101" pitchFamily="49" charset="-122"/>
                <a:ea typeface="黑体" panose="02010609060101010101" pitchFamily="49" charset="-122"/>
              </a:rPr>
              <a:t>内容</a:t>
            </a:r>
            <a:endParaRPr lang="en-US" altLang="zh-CN" dirty="0">
              <a:solidFill>
                <a:schemeClr val="bg1"/>
              </a:solidFill>
              <a:latin typeface="黑体" panose="02010609060101010101" pitchFamily="49" charset="-122"/>
              <a:ea typeface="黑体" panose="02010609060101010101" pitchFamily="49" charset="-122"/>
            </a:endParaRPr>
          </a:p>
          <a:p>
            <a:pPr>
              <a:lnSpc>
                <a:spcPct val="150000"/>
              </a:lnSpc>
            </a:pPr>
            <a:r>
              <a:rPr lang="zh-CN" altLang="en-US" dirty="0">
                <a:solidFill>
                  <a:schemeClr val="bg1"/>
                </a:solidFill>
                <a:latin typeface="黑体" panose="02010609060101010101" pitchFamily="49" charset="-122"/>
                <a:ea typeface="黑体" panose="02010609060101010101" pitchFamily="49" charset="-122"/>
              </a:rPr>
              <a:t>输入替换内容输入替换内容输入替换内容输入替换内容输入替换内容输入替换内容</a:t>
            </a:r>
            <a:endParaRPr lang="en-US" altLang="zh-CN" dirty="0">
              <a:solidFill>
                <a:schemeClr val="bg1"/>
              </a:solidFill>
              <a:latin typeface="黑体" panose="02010609060101010101" pitchFamily="49" charset="-122"/>
              <a:ea typeface="黑体" panose="02010609060101010101" pitchFamily="49" charset="-122"/>
            </a:endParaRPr>
          </a:p>
        </p:txBody>
      </p:sp>
      <p:sp>
        <p:nvSpPr>
          <p:cNvPr id="3" name="矩形 2"/>
          <p:cNvSpPr/>
          <p:nvPr>
            <p:custDataLst>
              <p:tags r:id="rId6"/>
            </p:custDataLst>
          </p:nvPr>
        </p:nvSpPr>
        <p:spPr>
          <a:xfrm>
            <a:off x="6773545" y="3237230"/>
            <a:ext cx="3995420" cy="2999740"/>
          </a:xfrm>
          <a:prstGeom prst="rect">
            <a:avLst/>
          </a:prstGeom>
          <a:noFill/>
          <a:ln>
            <a:noFill/>
          </a:ln>
          <a:extLst>
            <a:ext uri="{909E8E84-426E-40DD-AFC4-6F175D3DCCD1}">
              <a14:hiddenFill xmlns:a14="http://schemas.microsoft.com/office/drawing/2010/main">
                <a:solidFill>
                  <a:schemeClr val="accent3">
                    <a:lumMod val="20000"/>
                    <a:lumOff val="80000"/>
                  </a:schemeClr>
                </a:solidFill>
              </a14:hiddenFill>
            </a:ext>
          </a:extLst>
        </p:spPr>
        <p:txBody>
          <a:bodyPr wrap="square">
            <a:spAutoFit/>
          </a:bodyPr>
          <a:p>
            <a:pPr>
              <a:lnSpc>
                <a:spcPct val="150000"/>
              </a:lnSpc>
            </a:pPr>
            <a:r>
              <a:rPr lang="zh-CN" altLang="zh-CN" b="1" dirty="0">
                <a:latin typeface="微软雅黑" panose="020B0503020204020204" charset="-122"/>
                <a:ea typeface="微软雅黑" panose="020B0503020204020204" charset="-122"/>
              </a:rPr>
              <a:t>地址：</a:t>
            </a:r>
            <a:endParaRPr lang="zh-CN" altLang="zh-CN" dirty="0">
              <a:latin typeface="微软雅黑" panose="020B0503020204020204" charset="-122"/>
              <a:ea typeface="微软雅黑" panose="020B0503020204020204" charset="-122"/>
            </a:endParaRPr>
          </a:p>
          <a:p>
            <a:pPr>
              <a:lnSpc>
                <a:spcPct val="150000"/>
              </a:lnSpc>
            </a:pPr>
            <a:r>
              <a:rPr lang="zh-CN" altLang="zh-CN" dirty="0">
                <a:latin typeface="微软雅黑" panose="020B0503020204020204" charset="-122"/>
                <a:ea typeface="微软雅黑" panose="020B0503020204020204" charset="-122"/>
              </a:rPr>
              <a:t>敬业楼二楼（校医务室楼上，靠近基础医学院杏苑花园）</a:t>
            </a:r>
            <a:endParaRPr lang="zh-CN" altLang="zh-CN" dirty="0">
              <a:latin typeface="微软雅黑" panose="020B0503020204020204" charset="-122"/>
              <a:ea typeface="微软雅黑" panose="020B0503020204020204" charset="-122"/>
            </a:endParaRPr>
          </a:p>
          <a:p>
            <a:pPr algn="l">
              <a:lnSpc>
                <a:spcPct val="150000"/>
              </a:lnSpc>
              <a:buClrTx/>
              <a:buSzTx/>
              <a:buFontTx/>
            </a:pPr>
            <a:r>
              <a:rPr lang="zh-CN" altLang="zh-CN" b="1" dirty="0">
                <a:latin typeface="微软雅黑" panose="020B0503020204020204" charset="-122"/>
                <a:ea typeface="微软雅黑" panose="020B0503020204020204" charset="-122"/>
              </a:rPr>
              <a:t>电话：</a:t>
            </a:r>
            <a:endParaRPr lang="zh-CN" altLang="zh-CN" b="1" dirty="0">
              <a:latin typeface="微软雅黑" panose="020B0503020204020204" charset="-122"/>
              <a:ea typeface="微软雅黑" panose="020B0503020204020204" charset="-122"/>
            </a:endParaRPr>
          </a:p>
          <a:p>
            <a:pPr>
              <a:lnSpc>
                <a:spcPct val="150000"/>
              </a:lnSpc>
            </a:pPr>
            <a:r>
              <a:rPr lang="en-US" altLang="zh-CN" dirty="0">
                <a:latin typeface="微软雅黑" panose="020B0503020204020204" charset="-122"/>
                <a:ea typeface="微软雅黑" panose="020B0503020204020204" charset="-122"/>
              </a:rPr>
              <a:t>0719-</a:t>
            </a:r>
            <a:r>
              <a:rPr lang="en-US" altLang="zh-CN" dirty="0">
                <a:solidFill>
                  <a:srgbClr val="FF0000"/>
                </a:solidFill>
                <a:latin typeface="微软雅黑" panose="020B0503020204020204" charset="-122"/>
                <a:ea typeface="微软雅黑" panose="020B0503020204020204" charset="-122"/>
              </a:rPr>
              <a:t>8892105</a:t>
            </a:r>
            <a:endParaRPr lang="zh-CN" altLang="zh-CN" dirty="0">
              <a:latin typeface="微软雅黑" panose="020B0503020204020204" charset="-122"/>
              <a:ea typeface="微软雅黑" panose="020B0503020204020204" charset="-122"/>
            </a:endParaRPr>
          </a:p>
          <a:p>
            <a:pPr>
              <a:lnSpc>
                <a:spcPct val="150000"/>
              </a:lnSpc>
            </a:pPr>
            <a:r>
              <a:rPr lang="zh-CN" altLang="zh-CN" b="1" dirty="0">
                <a:latin typeface="微软雅黑" panose="020B0503020204020204" charset="-122"/>
                <a:ea typeface="微软雅黑" panose="020B0503020204020204" charset="-122"/>
              </a:rPr>
              <a:t>网址：</a:t>
            </a:r>
            <a:endParaRPr lang="zh-CN" altLang="zh-CN" dirty="0">
              <a:latin typeface="微软雅黑" panose="020B0503020204020204" charset="-122"/>
              <a:ea typeface="微软雅黑" panose="020B0503020204020204" charset="-122"/>
            </a:endParaRPr>
          </a:p>
          <a:p>
            <a:pPr>
              <a:lnSpc>
                <a:spcPct val="150000"/>
              </a:lnSpc>
            </a:pPr>
            <a:r>
              <a:rPr lang="en-US" altLang="zh-CN" dirty="0">
                <a:latin typeface="微软雅黑" panose="020B0503020204020204" charset="-122"/>
                <a:ea typeface="微软雅黑" panose="020B0503020204020204" charset="-122"/>
                <a:hlinkClick r:id="rId7"/>
              </a:rPr>
              <a:t>http://xljk.hbmu.edu.cn</a:t>
            </a:r>
            <a:endParaRPr lang="zh-CN" altLang="zh-CN" dirty="0">
              <a:latin typeface="微软雅黑" panose="020B0503020204020204" charset="-122"/>
              <a:ea typeface="微软雅黑" panose="020B0503020204020204" charset="-122"/>
            </a:endParaRPr>
          </a:p>
        </p:txBody>
      </p:sp>
      <p:pic>
        <p:nvPicPr>
          <p:cNvPr id="4" name="图片 3"/>
          <p:cNvPicPr/>
          <p:nvPr/>
        </p:nvPicPr>
        <p:blipFill>
          <a:blip r:embed="rId8"/>
          <a:stretch>
            <a:fillRect/>
          </a:stretch>
        </p:blipFill>
        <p:spPr>
          <a:xfrm>
            <a:off x="1943735" y="965835"/>
            <a:ext cx="3600000" cy="2520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了解心理中心，</a:t>
            </a:r>
            <a:r>
              <a:rPr>
                <a:sym typeface="+mn-ea"/>
              </a:rPr>
              <a:t>主动</a:t>
            </a:r>
            <a:r>
              <a:rPr>
                <a:sym typeface="+mn-ea"/>
              </a:rPr>
              <a:t>求助助人</a:t>
            </a:r>
            <a:endParaRPr lang="zh-CN" altLang="en-US" dirty="0"/>
          </a:p>
        </p:txBody>
      </p:sp>
      <p:pic>
        <p:nvPicPr>
          <p:cNvPr id="8194" name="Picture 2"/>
          <p:cNvPicPr>
            <a:picLocks noChangeAspect="1" noChangeArrowheads="1"/>
          </p:cNvPicPr>
          <p:nvPr>
            <p:custDataLst>
              <p:tags r:id="rId2"/>
            </p:custDataLst>
          </p:nvPr>
        </p:nvPicPr>
        <p:blipFill>
          <a:blip r:embed="rId3">
            <a:extLst>
              <a:ext uri="{28A0092B-C50C-407E-A947-70E740481C1C}">
                <a14:useLocalDpi xmlns:a14="http://schemas.microsoft.com/office/drawing/2010/main" val="0"/>
              </a:ext>
            </a:extLst>
          </a:blip>
          <a:srcRect/>
          <a:stretch>
            <a:fillRect/>
          </a:stretch>
        </p:blipFill>
        <p:spPr bwMode="auto">
          <a:xfrm>
            <a:off x="967105" y="1899920"/>
            <a:ext cx="4384040" cy="3256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本占位符 15"/>
          <p:cNvSpPr txBox="1"/>
          <p:nvPr>
            <p:custDataLst>
              <p:tags r:id="rId4"/>
            </p:custDataLst>
          </p:nvPr>
        </p:nvSpPr>
        <p:spPr>
          <a:xfrm>
            <a:off x="967105" y="5156835"/>
            <a:ext cx="4384040" cy="706120"/>
          </a:xfrm>
          <a:prstGeom prst="rect">
            <a:avLst/>
          </a:prstGeom>
        </p:spPr>
        <p:txBody>
          <a:bodyPr anchor="t" anchorCtr="0"/>
          <a:lstStyle>
            <a:lvl1pPr marL="0" indent="0" algn="ctr" defTabSz="914400" rtl="0" eaLnBrk="1" latinLnBrk="0" hangingPunct="1">
              <a:lnSpc>
                <a:spcPct val="90000"/>
              </a:lnSpc>
              <a:spcBef>
                <a:spcPts val="1000"/>
              </a:spcBef>
              <a:buFont typeface="Arial" panose="020B0604020202020204" pitchFamily="34" charset="0"/>
              <a:buNone/>
              <a:defRPr lang="zh-CN" altLang="en-US" sz="2400" kern="1200" dirty="0">
                <a:solidFill>
                  <a:schemeClr val="tx1"/>
                </a:solidFill>
                <a:latin typeface="楷体" panose="02010609060101010101" pitchFamily="49" charset="-122"/>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50000"/>
              </a:lnSpc>
              <a:buClrTx/>
              <a:buSzTx/>
              <a:buFontTx/>
            </a:pPr>
            <a:r>
              <a:rPr sz="3000" b="1">
                <a:latin typeface="+mn-lt"/>
                <a:ea typeface="+mn-ea"/>
                <a:sym typeface="+mn-ea"/>
              </a:rPr>
              <a:t>心理咨询</a:t>
            </a:r>
            <a:endParaRPr lang="zh-CN" altLang="en-US" sz="3600" b="1" dirty="0">
              <a:solidFill>
                <a:srgbClr val="046F68"/>
              </a:solidFill>
            </a:endParaRPr>
          </a:p>
        </p:txBody>
      </p:sp>
      <p:pic>
        <p:nvPicPr>
          <p:cNvPr id="14338" name="Picture 2"/>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a:stretch>
            <a:fillRect/>
          </a:stretch>
        </p:blipFill>
        <p:spPr bwMode="auto">
          <a:xfrm>
            <a:off x="6285865" y="1899920"/>
            <a:ext cx="4810125" cy="3256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本占位符 15"/>
          <p:cNvSpPr txBox="1"/>
          <p:nvPr>
            <p:custDataLst>
              <p:tags r:id="rId7"/>
            </p:custDataLst>
          </p:nvPr>
        </p:nvSpPr>
        <p:spPr>
          <a:xfrm>
            <a:off x="6285865" y="5156835"/>
            <a:ext cx="4810125" cy="706120"/>
          </a:xfrm>
          <a:prstGeom prst="rect">
            <a:avLst/>
          </a:prstGeom>
        </p:spPr>
        <p:txBody>
          <a:bodyPr anchor="t" anchorCtr="0"/>
          <a:lstStyle>
            <a:lvl1pPr marL="0" indent="0" algn="ctr" defTabSz="914400" rtl="0" eaLnBrk="1" latinLnBrk="0" hangingPunct="1">
              <a:lnSpc>
                <a:spcPct val="90000"/>
              </a:lnSpc>
              <a:spcBef>
                <a:spcPts val="1000"/>
              </a:spcBef>
              <a:buFont typeface="Arial" panose="020B0604020202020204" pitchFamily="34" charset="0"/>
              <a:buNone/>
              <a:defRPr lang="zh-CN" altLang="en-US" sz="2400" kern="1200" dirty="0">
                <a:solidFill>
                  <a:schemeClr val="tx1"/>
                </a:solidFill>
                <a:latin typeface="楷体" panose="02010609060101010101" pitchFamily="49" charset="-122"/>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50000"/>
              </a:lnSpc>
              <a:buClrTx/>
              <a:buSzTx/>
              <a:buFontTx/>
            </a:pPr>
            <a:r>
              <a:rPr lang="zh-CN" altLang="en-US" sz="3000" b="1">
                <a:latin typeface="+mn-lt"/>
                <a:ea typeface="+mn-ea"/>
              </a:rPr>
              <a:t>团体心理辅导</a:t>
            </a:r>
            <a:endParaRPr lang="zh-CN" altLang="en-US" sz="3000" b="1">
              <a:latin typeface="+mn-lt"/>
              <a:ea typeface="+mn-ea"/>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了解心理中心，</a:t>
            </a:r>
            <a:r>
              <a:rPr>
                <a:sym typeface="+mn-ea"/>
              </a:rPr>
              <a:t>主动</a:t>
            </a:r>
            <a:r>
              <a:rPr>
                <a:sym typeface="+mn-ea"/>
              </a:rPr>
              <a:t>求助助人</a:t>
            </a:r>
            <a:endParaRPr lang="zh-CN" altLang="en-US" dirty="0"/>
          </a:p>
        </p:txBody>
      </p:sp>
      <p:pic>
        <p:nvPicPr>
          <p:cNvPr id="9218" name="Picture 2"/>
          <p:cNvPicPr>
            <a:picLocks noChangeArrowheads="1"/>
          </p:cNvPicPr>
          <p:nvPr>
            <p:custDataLst>
              <p:tags r:id="rId2"/>
            </p:custDataLst>
          </p:nvPr>
        </p:nvPicPr>
        <p:blipFill>
          <a:blip r:embed="rId3">
            <a:extLst>
              <a:ext uri="{28A0092B-C50C-407E-A947-70E740481C1C}">
                <a14:useLocalDpi xmlns:a14="http://schemas.microsoft.com/office/drawing/2010/main" val="0"/>
              </a:ext>
            </a:extLst>
          </a:blip>
          <a:srcRect/>
          <a:stretch>
            <a:fillRect/>
          </a:stretch>
        </p:blipFill>
        <p:spPr bwMode="auto">
          <a:xfrm>
            <a:off x="1083603" y="1450618"/>
            <a:ext cx="4320000" cy="32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本占位符 15"/>
          <p:cNvSpPr txBox="1"/>
          <p:nvPr>
            <p:custDataLst>
              <p:tags r:id="rId4"/>
            </p:custDataLst>
          </p:nvPr>
        </p:nvSpPr>
        <p:spPr>
          <a:xfrm>
            <a:off x="1083310" y="4708525"/>
            <a:ext cx="4321175" cy="706120"/>
          </a:xfrm>
          <a:prstGeom prst="rect">
            <a:avLst/>
          </a:prstGeom>
        </p:spPr>
        <p:txBody>
          <a:bodyPr anchor="t" anchorCtr="0"/>
          <a:lstStyle>
            <a:lvl1pPr marL="0" indent="0" algn="ctr" defTabSz="914400" rtl="0" eaLnBrk="1" latinLnBrk="0" hangingPunct="1">
              <a:lnSpc>
                <a:spcPct val="90000"/>
              </a:lnSpc>
              <a:spcBef>
                <a:spcPts val="1000"/>
              </a:spcBef>
              <a:buFont typeface="Arial" panose="020B0604020202020204" pitchFamily="34" charset="0"/>
              <a:buNone/>
              <a:defRPr lang="zh-CN" altLang="en-US" sz="2400" kern="1200" dirty="0">
                <a:solidFill>
                  <a:schemeClr val="tx1"/>
                </a:solidFill>
                <a:latin typeface="楷体" panose="02010609060101010101" pitchFamily="49" charset="-122"/>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50000"/>
              </a:lnSpc>
              <a:buClrTx/>
              <a:buSzTx/>
              <a:buFontTx/>
            </a:pPr>
            <a:r>
              <a:rPr sz="3000" b="1">
                <a:latin typeface="+mn-lt"/>
                <a:ea typeface="+mn-ea"/>
                <a:sym typeface="+mn-ea"/>
              </a:rPr>
              <a:t>减压放松</a:t>
            </a:r>
            <a:endParaRPr lang="zh-CN" altLang="en-US" sz="3600" b="1" dirty="0">
              <a:solidFill>
                <a:srgbClr val="046F68"/>
              </a:solidFill>
            </a:endParaRPr>
          </a:p>
        </p:txBody>
      </p:sp>
      <p:pic>
        <p:nvPicPr>
          <p:cNvPr id="11266" name="Picture 2"/>
          <p:cNvPicPr>
            <a:picLocks noChangeArrowheads="1"/>
          </p:cNvPicPr>
          <p:nvPr>
            <p:custDataLst>
              <p:tags r:id="rId5"/>
            </p:custDataLst>
          </p:nvPr>
        </p:nvPicPr>
        <p:blipFill>
          <a:blip r:embed="rId6">
            <a:extLst>
              <a:ext uri="{28A0092B-C50C-407E-A947-70E740481C1C}">
                <a14:useLocalDpi xmlns:a14="http://schemas.microsoft.com/office/drawing/2010/main" val="0"/>
              </a:ext>
            </a:extLst>
          </a:blip>
          <a:srcRect/>
          <a:stretch>
            <a:fillRect/>
          </a:stretch>
        </p:blipFill>
        <p:spPr bwMode="auto">
          <a:xfrm>
            <a:off x="6300763" y="1450535"/>
            <a:ext cx="4680000" cy="32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本占位符 15"/>
          <p:cNvSpPr txBox="1"/>
          <p:nvPr>
            <p:custDataLst>
              <p:tags r:id="rId7"/>
            </p:custDataLst>
          </p:nvPr>
        </p:nvSpPr>
        <p:spPr>
          <a:xfrm>
            <a:off x="6300470" y="4708525"/>
            <a:ext cx="4680585" cy="706120"/>
          </a:xfrm>
          <a:prstGeom prst="rect">
            <a:avLst/>
          </a:prstGeom>
        </p:spPr>
        <p:txBody>
          <a:bodyPr anchor="t" anchorCtr="0"/>
          <a:lstStyle>
            <a:lvl1pPr marL="0" indent="0" algn="ctr" defTabSz="914400" rtl="0" eaLnBrk="1" latinLnBrk="0" hangingPunct="1">
              <a:lnSpc>
                <a:spcPct val="90000"/>
              </a:lnSpc>
              <a:spcBef>
                <a:spcPts val="1000"/>
              </a:spcBef>
              <a:buFont typeface="Arial" panose="020B0604020202020204" pitchFamily="34" charset="0"/>
              <a:buNone/>
              <a:defRPr lang="zh-CN" altLang="en-US" sz="2400" kern="1200" dirty="0">
                <a:solidFill>
                  <a:schemeClr val="tx1"/>
                </a:solidFill>
                <a:latin typeface="楷体" panose="02010609060101010101" pitchFamily="49" charset="-122"/>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50000"/>
              </a:lnSpc>
              <a:buClrTx/>
              <a:buSzTx/>
              <a:buFontTx/>
            </a:pPr>
            <a:r>
              <a:rPr sz="3000" b="1">
                <a:latin typeface="+mn-lt"/>
                <a:ea typeface="+mn-ea"/>
                <a:sym typeface="+mn-ea"/>
              </a:rPr>
              <a:t>心理测评</a:t>
            </a:r>
            <a:endParaRPr lang="zh-CN" altLang="en-US" sz="3600" b="1" dirty="0">
              <a:solidFill>
                <a:srgbClr val="046F68"/>
              </a:solidFill>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了解心理中心，</a:t>
            </a:r>
            <a:r>
              <a:rPr>
                <a:sym typeface="+mn-ea"/>
              </a:rPr>
              <a:t>主动求助助人</a:t>
            </a:r>
            <a:endParaRPr lang="zh-CN" altLang="en-US" dirty="0"/>
          </a:p>
        </p:txBody>
      </p:sp>
      <p:pic>
        <p:nvPicPr>
          <p:cNvPr id="13" name="图片 12"/>
          <p:cNvPicPr>
            <a:picLocks noChangeAspect="1"/>
          </p:cNvPicPr>
          <p:nvPr>
            <p:custDataLst>
              <p:tags r:id="rId2"/>
            </p:custDataLst>
          </p:nvPr>
        </p:nvPicPr>
        <p:blipFill>
          <a:blip r:embed="rId3"/>
          <a:stretch>
            <a:fillRect/>
          </a:stretch>
        </p:blipFill>
        <p:spPr>
          <a:xfrm>
            <a:off x="4273550" y="1283335"/>
            <a:ext cx="2834043" cy="3600000"/>
          </a:xfrm>
          <a:prstGeom prst="rect">
            <a:avLst/>
          </a:prstGeom>
        </p:spPr>
      </p:pic>
      <p:pic>
        <p:nvPicPr>
          <p:cNvPr id="15" name="图片 14"/>
          <p:cNvPicPr>
            <a:picLocks noChangeAspect="1"/>
          </p:cNvPicPr>
          <p:nvPr>
            <p:custDataLst>
              <p:tags r:id="rId4"/>
            </p:custDataLst>
          </p:nvPr>
        </p:nvPicPr>
        <p:blipFill>
          <a:blip r:embed="rId5"/>
          <a:stretch>
            <a:fillRect/>
          </a:stretch>
        </p:blipFill>
        <p:spPr>
          <a:xfrm>
            <a:off x="7877810" y="1643380"/>
            <a:ext cx="2861598" cy="2880000"/>
          </a:xfrm>
          <a:prstGeom prst="rect">
            <a:avLst/>
          </a:prstGeom>
        </p:spPr>
      </p:pic>
      <p:sp>
        <p:nvSpPr>
          <p:cNvPr id="2" name="文本占位符 15"/>
          <p:cNvSpPr txBox="1"/>
          <p:nvPr>
            <p:custDataLst>
              <p:tags r:id="rId6"/>
            </p:custDataLst>
          </p:nvPr>
        </p:nvSpPr>
        <p:spPr>
          <a:xfrm>
            <a:off x="4394200" y="4806950"/>
            <a:ext cx="2668905" cy="706120"/>
          </a:xfrm>
          <a:prstGeom prst="rect">
            <a:avLst/>
          </a:prstGeom>
        </p:spPr>
        <p:txBody>
          <a:bodyPr anchor="t" anchorCtr="0"/>
          <a:lstStyle>
            <a:lvl1pPr marL="0" indent="0" algn="ctr" defTabSz="914400" rtl="0" eaLnBrk="1" latinLnBrk="0" hangingPunct="1">
              <a:lnSpc>
                <a:spcPct val="90000"/>
              </a:lnSpc>
              <a:spcBef>
                <a:spcPts val="1000"/>
              </a:spcBef>
              <a:buFont typeface="Arial" panose="020B0604020202020204" pitchFamily="34" charset="0"/>
              <a:buNone/>
              <a:defRPr lang="zh-CN" altLang="en-US" sz="2400" kern="1200" dirty="0">
                <a:solidFill>
                  <a:schemeClr val="tx1"/>
                </a:solidFill>
                <a:latin typeface="楷体" panose="02010609060101010101" pitchFamily="49" charset="-122"/>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50000"/>
              </a:lnSpc>
              <a:buClrTx/>
              <a:buSzTx/>
              <a:buFontTx/>
            </a:pPr>
            <a:r>
              <a:rPr lang="zh-CN" altLang="en-US" b="1">
                <a:latin typeface="+mn-lt"/>
                <a:ea typeface="+mn-ea"/>
              </a:rPr>
              <a:t>现场预约</a:t>
            </a:r>
            <a:endParaRPr lang="zh-CN" altLang="en-US" b="1">
              <a:latin typeface="+mn-lt"/>
              <a:ea typeface="+mn-ea"/>
            </a:endParaRPr>
          </a:p>
        </p:txBody>
      </p:sp>
      <p:sp>
        <p:nvSpPr>
          <p:cNvPr id="3" name="文本占位符 15"/>
          <p:cNvSpPr txBox="1"/>
          <p:nvPr>
            <p:custDataLst>
              <p:tags r:id="rId7"/>
            </p:custDataLst>
          </p:nvPr>
        </p:nvSpPr>
        <p:spPr>
          <a:xfrm>
            <a:off x="7877810" y="4789170"/>
            <a:ext cx="2785110" cy="706120"/>
          </a:xfrm>
          <a:prstGeom prst="rect">
            <a:avLst/>
          </a:prstGeom>
        </p:spPr>
        <p:txBody>
          <a:bodyPr anchor="t" anchorCtr="0"/>
          <a:lstStyle>
            <a:lvl1pPr marL="0" indent="0" algn="ctr" defTabSz="914400" rtl="0" eaLnBrk="1" latinLnBrk="0" hangingPunct="1">
              <a:lnSpc>
                <a:spcPct val="90000"/>
              </a:lnSpc>
              <a:spcBef>
                <a:spcPts val="1000"/>
              </a:spcBef>
              <a:buFont typeface="Arial" panose="020B0604020202020204" pitchFamily="34" charset="0"/>
              <a:buNone/>
              <a:defRPr lang="zh-CN" altLang="en-US" sz="2400" kern="1200" dirty="0">
                <a:solidFill>
                  <a:schemeClr val="tx1"/>
                </a:solidFill>
                <a:latin typeface="楷体" panose="02010609060101010101" pitchFamily="49" charset="-122"/>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50000"/>
              </a:lnSpc>
              <a:buClrTx/>
              <a:buSzTx/>
              <a:buFontTx/>
            </a:pPr>
            <a:r>
              <a:rPr lang="zh-CN" altLang="en-US" b="1">
                <a:latin typeface="+mn-lt"/>
                <a:ea typeface="+mn-ea"/>
              </a:rPr>
              <a:t>电话预约</a:t>
            </a:r>
            <a:endParaRPr lang="zh-CN" altLang="en-US" b="1">
              <a:latin typeface="+mn-lt"/>
              <a:ea typeface="+mn-ea"/>
            </a:endParaRPr>
          </a:p>
        </p:txBody>
      </p:sp>
      <p:pic>
        <p:nvPicPr>
          <p:cNvPr id="11" name="图片 10"/>
          <p:cNvPicPr>
            <a:picLocks noChangeAspect="1"/>
          </p:cNvPicPr>
          <p:nvPr>
            <p:custDataLst>
              <p:tags r:id="rId8"/>
            </p:custDataLst>
          </p:nvPr>
        </p:nvPicPr>
        <p:blipFill>
          <a:blip r:embed="rId9"/>
          <a:stretch>
            <a:fillRect/>
          </a:stretch>
        </p:blipFill>
        <p:spPr>
          <a:xfrm>
            <a:off x="956945" y="1643380"/>
            <a:ext cx="2880000" cy="2899785"/>
          </a:xfrm>
          <a:prstGeom prst="rect">
            <a:avLst/>
          </a:prstGeom>
        </p:spPr>
      </p:pic>
      <p:sp>
        <p:nvSpPr>
          <p:cNvPr id="4" name="文本占位符 15"/>
          <p:cNvSpPr txBox="1"/>
          <p:nvPr>
            <p:custDataLst>
              <p:tags r:id="rId10"/>
            </p:custDataLst>
          </p:nvPr>
        </p:nvSpPr>
        <p:spPr>
          <a:xfrm>
            <a:off x="956945" y="4771390"/>
            <a:ext cx="2860675" cy="706120"/>
          </a:xfrm>
          <a:prstGeom prst="rect">
            <a:avLst/>
          </a:prstGeom>
        </p:spPr>
        <p:txBody>
          <a:bodyPr anchor="t" anchorCtr="0"/>
          <a:lstStyle>
            <a:lvl1pPr marL="0" indent="0" algn="ctr" defTabSz="914400" rtl="0" eaLnBrk="1" latinLnBrk="0" hangingPunct="1">
              <a:lnSpc>
                <a:spcPct val="90000"/>
              </a:lnSpc>
              <a:spcBef>
                <a:spcPts val="1000"/>
              </a:spcBef>
              <a:buFont typeface="Arial" panose="020B0604020202020204" pitchFamily="34" charset="0"/>
              <a:buNone/>
              <a:defRPr lang="zh-CN" altLang="en-US" sz="2400" kern="1200" dirty="0">
                <a:solidFill>
                  <a:schemeClr val="tx1"/>
                </a:solidFill>
                <a:latin typeface="楷体" panose="02010609060101010101" pitchFamily="49" charset="-122"/>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lnSpc>
                <a:spcPct val="150000"/>
              </a:lnSpc>
              <a:buClrTx/>
              <a:buSzTx/>
              <a:buFontTx/>
            </a:pPr>
            <a:r>
              <a:rPr lang="zh-CN" altLang="en-US" b="1">
                <a:latin typeface="+mn-lt"/>
                <a:ea typeface="+mn-ea"/>
              </a:rPr>
              <a:t>线上预约</a:t>
            </a:r>
            <a:endParaRPr lang="zh-CN" altLang="en-US" b="1">
              <a:latin typeface="+mn-lt"/>
              <a:ea typeface="+mn-ea"/>
            </a:endParaRPr>
          </a:p>
          <a:p>
            <a:pPr algn="ctr" fontAlgn="auto">
              <a:lnSpc>
                <a:spcPct val="100000"/>
              </a:lnSpc>
              <a:buClrTx/>
              <a:buSzTx/>
              <a:buFontTx/>
            </a:pPr>
            <a:endParaRPr sz="1600">
              <a:latin typeface="+mn-lt"/>
              <a:ea typeface="+mn-ea"/>
            </a:endParaRPr>
          </a:p>
        </p:txBody>
      </p:sp>
      <p:sp>
        <p:nvSpPr>
          <p:cNvPr id="5" name="矩形 4"/>
          <p:cNvSpPr/>
          <p:nvPr/>
        </p:nvSpPr>
        <p:spPr>
          <a:xfrm>
            <a:off x="1383030" y="3371215"/>
            <a:ext cx="2120265" cy="25527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1600" b="1">
                <a:solidFill>
                  <a:schemeClr val="tx1"/>
                </a:solidFill>
                <a:latin typeface="宋体" panose="02010600030101010101" pitchFamily="2" charset="-122"/>
                <a:ea typeface="宋体" panose="02010600030101010101" pitchFamily="2" charset="-122"/>
              </a:rPr>
              <a:t>心理健康</a:t>
            </a:r>
            <a:r>
              <a:rPr lang="en-US" altLang="zh-CN" sz="1600" b="1">
                <a:solidFill>
                  <a:schemeClr val="tx1"/>
                </a:solidFill>
                <a:latin typeface="宋体" panose="02010600030101010101" pitchFamily="2" charset="-122"/>
                <a:ea typeface="宋体" panose="02010600030101010101" pitchFamily="2" charset="-122"/>
              </a:rPr>
              <a:t>--</a:t>
            </a:r>
            <a:r>
              <a:rPr lang="zh-CN" altLang="en-US" sz="1600" b="1">
                <a:solidFill>
                  <a:schemeClr val="tx1"/>
                </a:solidFill>
                <a:latin typeface="宋体" panose="02010600030101010101" pitchFamily="2" charset="-122"/>
                <a:ea typeface="宋体" panose="02010600030101010101" pitchFamily="2" charset="-122"/>
              </a:rPr>
              <a:t>咨询预约</a:t>
            </a:r>
            <a:endParaRPr lang="zh-CN" altLang="en-US" sz="1600" b="1">
              <a:solidFill>
                <a:schemeClr val="tx1"/>
              </a:solidFill>
              <a:latin typeface="宋体" panose="02010600030101010101" pitchFamily="2" charset="-122"/>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4789791" y="489077"/>
            <a:ext cx="6006366" cy="6006366"/>
          </a:xfrm>
          <a:prstGeom prst="rect">
            <a:avLst/>
          </a:prstGeom>
          <a:noFill/>
        </p:spPr>
      </p:pic>
      <p:sp>
        <p:nvSpPr>
          <p:cNvPr id="3" name="矩形 2"/>
          <p:cNvSpPr/>
          <p:nvPr/>
        </p:nvSpPr>
        <p:spPr>
          <a:xfrm>
            <a:off x="3216275" y="489585"/>
            <a:ext cx="8975725" cy="7168515"/>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态</a:t>
            </a:r>
            <a:endParaRPr lang="zh-CN" altLang="en-US" dirty="0"/>
          </a:p>
        </p:txBody>
      </p:sp>
      <p:grpSp>
        <p:nvGrpSpPr>
          <p:cNvPr id="4" name="组合 3"/>
          <p:cNvGrpSpPr/>
          <p:nvPr/>
        </p:nvGrpSpPr>
        <p:grpSpPr>
          <a:xfrm>
            <a:off x="4494572" y="724689"/>
            <a:ext cx="5855335" cy="795283"/>
            <a:chOff x="3909356" y="1685526"/>
            <a:chExt cx="5855335" cy="828000"/>
          </a:xfrm>
        </p:grpSpPr>
        <p:sp>
          <p:nvSpPr>
            <p:cNvPr id="9" name="文本框 8"/>
            <p:cNvSpPr txBox="1"/>
            <p:nvPr/>
          </p:nvSpPr>
          <p:spPr>
            <a:xfrm>
              <a:off x="4912656" y="1875268"/>
              <a:ext cx="4852035" cy="543443"/>
            </a:xfrm>
            <a:prstGeom prst="rect">
              <a:avLst/>
            </a:prstGeom>
            <a:noFill/>
          </p:spPr>
          <p:txBody>
            <a:bodyPr wrap="square" rtlCol="0">
              <a:spAutoFit/>
            </a:bodyPr>
            <a:lstStyle/>
            <a:p>
              <a:r>
                <a:rPr lang="zh-CN" altLang="en-US" sz="2800" b="1" dirty="0">
                  <a:latin typeface="微软雅黑" panose="020B0503020204020204" charset="-122"/>
                </a:rPr>
                <a:t>接纳新鲜环境，促进身心适应</a:t>
              </a:r>
              <a:endParaRPr lang="zh-CN" altLang="en-US" sz="2800" b="1" dirty="0">
                <a:latin typeface="微软雅黑" panose="020B0503020204020204" charset="-122"/>
              </a:endParaRPr>
            </a:p>
          </p:txBody>
        </p:sp>
        <p:grpSp>
          <p:nvGrpSpPr>
            <p:cNvPr id="6" name="组合 5"/>
            <p:cNvGrpSpPr/>
            <p:nvPr/>
          </p:nvGrpSpPr>
          <p:grpSpPr>
            <a:xfrm>
              <a:off x="3909356" y="1685526"/>
              <a:ext cx="828000" cy="828000"/>
              <a:chOff x="3909356" y="1685526"/>
              <a:chExt cx="828000" cy="828000"/>
            </a:xfrm>
          </p:grpSpPr>
          <p:sp>
            <p:nvSpPr>
              <p:cNvPr id="7" name="文本框 6"/>
              <p:cNvSpPr txBox="1"/>
              <p:nvPr/>
            </p:nvSpPr>
            <p:spPr>
              <a:xfrm>
                <a:off x="3909356" y="1745583"/>
                <a:ext cx="828000" cy="707886"/>
              </a:xfrm>
              <a:prstGeom prst="rect">
                <a:avLst/>
              </a:prstGeom>
              <a:noFill/>
              <a:ln>
                <a:noFill/>
              </a:ln>
            </p:spPr>
            <p:txBody>
              <a:bodyPr wrap="square" rtlCol="0">
                <a:spAutoFit/>
              </a:bodyPr>
              <a:lstStyle/>
              <a:p>
                <a:pPr algn="ctr"/>
                <a:r>
                  <a:rPr lang="en-US" altLang="zh-CN" sz="4000" b="1" dirty="0">
                    <a:solidFill>
                      <a:srgbClr val="007268"/>
                    </a:solidFill>
                    <a:latin typeface="微软雅黑" panose="020B0503020204020204" charset="-122"/>
                    <a:ea typeface="微软雅黑" panose="020B0503020204020204" charset="-122"/>
                  </a:rPr>
                  <a:t>01</a:t>
                </a:r>
                <a:endParaRPr lang="en-US" altLang="zh-CN" sz="4000" b="1" dirty="0">
                  <a:solidFill>
                    <a:srgbClr val="007268"/>
                  </a:solidFill>
                  <a:latin typeface="微软雅黑" panose="020B0503020204020204" charset="-122"/>
                  <a:ea typeface="微软雅黑" panose="020B0503020204020204" charset="-122"/>
                </a:endParaRPr>
              </a:p>
            </p:txBody>
          </p:sp>
          <p:sp>
            <p:nvSpPr>
              <p:cNvPr id="8" name="矩形 7"/>
              <p:cNvSpPr/>
              <p:nvPr/>
            </p:nvSpPr>
            <p:spPr>
              <a:xfrm>
                <a:off x="3909356" y="1685526"/>
                <a:ext cx="828000" cy="828000"/>
              </a:xfrm>
              <a:prstGeom prst="rect">
                <a:avLst/>
              </a:prstGeom>
              <a:noFill/>
              <a:ln>
                <a:solidFill>
                  <a:srgbClr val="0072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grpSp>
        <p:nvGrpSpPr>
          <p:cNvPr id="11" name="组合 10"/>
          <p:cNvGrpSpPr/>
          <p:nvPr/>
        </p:nvGrpSpPr>
        <p:grpSpPr>
          <a:xfrm>
            <a:off x="4458351" y="1874154"/>
            <a:ext cx="6650081" cy="828000"/>
            <a:chOff x="8098970" y="1685526"/>
            <a:chExt cx="6650081" cy="828000"/>
          </a:xfrm>
        </p:grpSpPr>
        <p:sp>
          <p:nvSpPr>
            <p:cNvPr id="16" name="文本框 15"/>
            <p:cNvSpPr txBox="1"/>
            <p:nvPr/>
          </p:nvSpPr>
          <p:spPr>
            <a:xfrm>
              <a:off x="9120867" y="1903103"/>
              <a:ext cx="5628184" cy="521970"/>
            </a:xfrm>
            <a:prstGeom prst="rect">
              <a:avLst/>
            </a:prstGeom>
            <a:noFill/>
          </p:spPr>
          <p:txBody>
            <a:bodyPr wrap="square" rtlCol="0">
              <a:spAutoFit/>
            </a:bodyPr>
            <a:lstStyle/>
            <a:p>
              <a:r>
                <a:rPr lang="zh-CN" altLang="en-US" sz="2800" b="1" dirty="0">
                  <a:latin typeface="微软雅黑" panose="020B0503020204020204" charset="-122"/>
                </a:rPr>
                <a:t>熟悉同学室友，建立和谐关系</a:t>
              </a:r>
              <a:endParaRPr lang="zh-CN" altLang="en-US" sz="2800" b="1" dirty="0">
                <a:latin typeface="微软雅黑" panose="020B0503020204020204" charset="-122"/>
              </a:endParaRPr>
            </a:p>
          </p:txBody>
        </p:sp>
        <p:grpSp>
          <p:nvGrpSpPr>
            <p:cNvPr id="13" name="组合 12"/>
            <p:cNvGrpSpPr/>
            <p:nvPr/>
          </p:nvGrpSpPr>
          <p:grpSpPr>
            <a:xfrm>
              <a:off x="8098970" y="1685526"/>
              <a:ext cx="899886" cy="828000"/>
              <a:chOff x="8098970" y="1685526"/>
              <a:chExt cx="899886" cy="828000"/>
            </a:xfrm>
          </p:grpSpPr>
          <p:sp>
            <p:nvSpPr>
              <p:cNvPr id="14" name="文本框 13"/>
              <p:cNvSpPr txBox="1"/>
              <p:nvPr/>
            </p:nvSpPr>
            <p:spPr>
              <a:xfrm>
                <a:off x="8098970" y="1714806"/>
                <a:ext cx="899886" cy="769441"/>
              </a:xfrm>
              <a:prstGeom prst="rect">
                <a:avLst/>
              </a:prstGeom>
              <a:noFill/>
            </p:spPr>
            <p:txBody>
              <a:bodyPr wrap="square" rtlCol="0">
                <a:spAutoFit/>
              </a:bodyPr>
              <a:lstStyle/>
              <a:p>
                <a:pPr algn="ctr"/>
                <a:r>
                  <a:rPr lang="en-US" altLang="zh-CN" sz="4400" b="1" dirty="0">
                    <a:solidFill>
                      <a:srgbClr val="007268"/>
                    </a:solidFill>
                    <a:latin typeface="微软雅黑" panose="020B0503020204020204" charset="-122"/>
                    <a:ea typeface="微软雅黑" panose="020B0503020204020204" charset="-122"/>
                  </a:rPr>
                  <a:t>02</a:t>
                </a:r>
                <a:endParaRPr lang="zh-CN" altLang="en-US" sz="4400" b="1" dirty="0">
                  <a:solidFill>
                    <a:srgbClr val="007268"/>
                  </a:solidFill>
                  <a:latin typeface="微软雅黑" panose="020B0503020204020204" charset="-122"/>
                  <a:ea typeface="微软雅黑" panose="020B0503020204020204" charset="-122"/>
                </a:endParaRPr>
              </a:p>
            </p:txBody>
          </p:sp>
          <p:sp>
            <p:nvSpPr>
              <p:cNvPr id="15" name="矩形 14"/>
              <p:cNvSpPr/>
              <p:nvPr/>
            </p:nvSpPr>
            <p:spPr>
              <a:xfrm>
                <a:off x="8134913" y="1685526"/>
                <a:ext cx="828000" cy="828000"/>
              </a:xfrm>
              <a:prstGeom prst="rect">
                <a:avLst/>
              </a:prstGeom>
              <a:noFill/>
              <a:ln>
                <a:solidFill>
                  <a:srgbClr val="0072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8" name="组合 17"/>
          <p:cNvGrpSpPr/>
          <p:nvPr/>
        </p:nvGrpSpPr>
        <p:grpSpPr>
          <a:xfrm>
            <a:off x="4458629" y="3113184"/>
            <a:ext cx="6022975" cy="798428"/>
            <a:chOff x="3873413" y="3203903"/>
            <a:chExt cx="6022975" cy="828000"/>
          </a:xfrm>
        </p:grpSpPr>
        <p:sp>
          <p:nvSpPr>
            <p:cNvPr id="23" name="文本框 22"/>
            <p:cNvSpPr txBox="1"/>
            <p:nvPr/>
          </p:nvSpPr>
          <p:spPr>
            <a:xfrm>
              <a:off x="4912908" y="3394215"/>
              <a:ext cx="4983480" cy="541303"/>
            </a:xfrm>
            <a:prstGeom prst="rect">
              <a:avLst/>
            </a:prstGeom>
            <a:noFill/>
          </p:spPr>
          <p:txBody>
            <a:bodyPr wrap="square" rtlCol="0">
              <a:spAutoFit/>
            </a:bodyPr>
            <a:lstStyle/>
            <a:p>
              <a:r>
                <a:rPr lang="zh-CN" altLang="en-US" sz="2800" b="1" dirty="0">
                  <a:latin typeface="微软雅黑" panose="020B0503020204020204" charset="-122"/>
                </a:rPr>
                <a:t>思考任务目标，调整学习方法</a:t>
              </a:r>
              <a:endParaRPr lang="zh-CN" altLang="en-US" sz="2800" b="1" dirty="0">
                <a:latin typeface="微软雅黑" panose="020B0503020204020204" charset="-122"/>
              </a:endParaRPr>
            </a:p>
          </p:txBody>
        </p:sp>
        <p:grpSp>
          <p:nvGrpSpPr>
            <p:cNvPr id="20" name="组合 19"/>
            <p:cNvGrpSpPr/>
            <p:nvPr/>
          </p:nvGrpSpPr>
          <p:grpSpPr>
            <a:xfrm>
              <a:off x="3873413" y="3203903"/>
              <a:ext cx="899886" cy="828000"/>
              <a:chOff x="3873413" y="3203903"/>
              <a:chExt cx="899886" cy="828000"/>
            </a:xfrm>
          </p:grpSpPr>
          <p:sp>
            <p:nvSpPr>
              <p:cNvPr id="21" name="文本框 20"/>
              <p:cNvSpPr txBox="1"/>
              <p:nvPr/>
            </p:nvSpPr>
            <p:spPr>
              <a:xfrm>
                <a:off x="3873413" y="3233183"/>
                <a:ext cx="899886" cy="769441"/>
              </a:xfrm>
              <a:prstGeom prst="rect">
                <a:avLst/>
              </a:prstGeom>
              <a:noFill/>
            </p:spPr>
            <p:txBody>
              <a:bodyPr wrap="square" rtlCol="0">
                <a:spAutoFit/>
              </a:bodyPr>
              <a:lstStyle/>
              <a:p>
                <a:pPr algn="ctr"/>
                <a:r>
                  <a:rPr lang="en-US" altLang="zh-CN" sz="4400" b="1" dirty="0">
                    <a:solidFill>
                      <a:srgbClr val="007268"/>
                    </a:solidFill>
                    <a:latin typeface="微软雅黑" panose="020B0503020204020204" charset="-122"/>
                    <a:ea typeface="微软雅黑" panose="020B0503020204020204" charset="-122"/>
                  </a:rPr>
                  <a:t>03</a:t>
                </a:r>
                <a:endParaRPr lang="zh-CN" altLang="en-US" sz="4400" b="1" dirty="0">
                  <a:solidFill>
                    <a:srgbClr val="007268"/>
                  </a:solidFill>
                  <a:latin typeface="微软雅黑" panose="020B0503020204020204" charset="-122"/>
                  <a:ea typeface="微软雅黑" panose="020B0503020204020204" charset="-122"/>
                </a:endParaRPr>
              </a:p>
            </p:txBody>
          </p:sp>
          <p:sp>
            <p:nvSpPr>
              <p:cNvPr id="22" name="矩形 21"/>
              <p:cNvSpPr/>
              <p:nvPr/>
            </p:nvSpPr>
            <p:spPr>
              <a:xfrm>
                <a:off x="3909356" y="3203903"/>
                <a:ext cx="828000" cy="828000"/>
              </a:xfrm>
              <a:prstGeom prst="rect">
                <a:avLst/>
              </a:prstGeom>
              <a:noFill/>
              <a:ln>
                <a:solidFill>
                  <a:srgbClr val="0072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pic>
        <p:nvPicPr>
          <p:cNvPr id="32" name="图片 31"/>
          <p:cNvPicPr>
            <a:picLocks noChangeAspect="1"/>
          </p:cNvPicPr>
          <p:nvPr/>
        </p:nvPicPr>
        <p:blipFill rotWithShape="1">
          <a:blip r:embed="rId2" cstate="screen"/>
          <a:srcRect/>
          <a:stretch>
            <a:fillRect/>
          </a:stretch>
        </p:blipFill>
        <p:spPr>
          <a:xfrm>
            <a:off x="-1" y="0"/>
            <a:ext cx="3261239" cy="6858000"/>
          </a:xfrm>
          <a:prstGeom prst="rect">
            <a:avLst/>
          </a:prstGeom>
        </p:spPr>
      </p:pic>
      <p:sp>
        <p:nvSpPr>
          <p:cNvPr id="33" name="矩形 32"/>
          <p:cNvSpPr/>
          <p:nvPr/>
        </p:nvSpPr>
        <p:spPr>
          <a:xfrm>
            <a:off x="-2" y="0"/>
            <a:ext cx="3261239" cy="6858000"/>
          </a:xfrm>
          <a:prstGeom prst="rect">
            <a:avLst/>
          </a:prstGeom>
          <a:solidFill>
            <a:srgbClr val="00726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 name="文本框 34"/>
          <p:cNvSpPr txBox="1"/>
          <p:nvPr/>
        </p:nvSpPr>
        <p:spPr>
          <a:xfrm>
            <a:off x="-111760" y="2289810"/>
            <a:ext cx="3488055" cy="3165475"/>
          </a:xfrm>
          <a:prstGeom prst="rect">
            <a:avLst/>
          </a:prstGeom>
          <a:noFill/>
        </p:spPr>
        <p:txBody>
          <a:bodyPr wrap="square" rtlCol="0">
            <a:noAutofit/>
          </a:bodyPr>
          <a:lstStyle/>
          <a:p>
            <a:pPr indent="0" algn="ctr" fontAlgn="auto">
              <a:lnSpc>
                <a:spcPct val="150000"/>
              </a:lnSpc>
            </a:pPr>
            <a:r>
              <a:rPr lang="zh-CN" altLang="en-US" sz="4000" b="1" dirty="0">
                <a:solidFill>
                  <a:schemeClr val="bg1"/>
                </a:solidFill>
                <a:effectLst/>
                <a:latin typeface="微软雅黑" panose="020B0503020204020204" charset="-122"/>
                <a:ea typeface="微软雅黑" panose="020B0503020204020204" charset="-122"/>
              </a:rPr>
              <a:t>新生活</a:t>
            </a:r>
            <a:endParaRPr lang="zh-CN" altLang="en-US" sz="4000" b="1" dirty="0">
              <a:solidFill>
                <a:schemeClr val="bg1"/>
              </a:solidFill>
              <a:effectLst/>
              <a:latin typeface="微软雅黑" panose="020B0503020204020204" charset="-122"/>
              <a:ea typeface="微软雅黑" panose="020B0503020204020204" charset="-122"/>
            </a:endParaRPr>
          </a:p>
          <a:p>
            <a:pPr indent="0" algn="ctr" fontAlgn="auto">
              <a:lnSpc>
                <a:spcPct val="150000"/>
              </a:lnSpc>
            </a:pPr>
            <a:r>
              <a:rPr lang="zh-CN" altLang="en-US" sz="4000" b="1" dirty="0">
                <a:solidFill>
                  <a:schemeClr val="bg1"/>
                </a:solidFill>
                <a:effectLst/>
                <a:latin typeface="微软雅黑" panose="020B0503020204020204" charset="-122"/>
                <a:ea typeface="微软雅黑" panose="020B0503020204020204" charset="-122"/>
              </a:rPr>
              <a:t>心开始</a:t>
            </a:r>
            <a:endParaRPr lang="zh-CN" altLang="en-US" sz="4000" b="1" dirty="0">
              <a:solidFill>
                <a:schemeClr val="bg1"/>
              </a:solidFill>
              <a:effectLst/>
              <a:latin typeface="微软雅黑" panose="020B0503020204020204" charset="-122"/>
              <a:ea typeface="微软雅黑" panose="020B0503020204020204" charset="-122"/>
            </a:endParaRPr>
          </a:p>
        </p:txBody>
      </p:sp>
      <p:grpSp>
        <p:nvGrpSpPr>
          <p:cNvPr id="31" name="组合 30"/>
          <p:cNvGrpSpPr/>
          <p:nvPr/>
        </p:nvGrpSpPr>
        <p:grpSpPr>
          <a:xfrm>
            <a:off x="4458351" y="4352559"/>
            <a:ext cx="6650081" cy="828000"/>
            <a:chOff x="8098970" y="1685526"/>
            <a:chExt cx="6650081" cy="828000"/>
          </a:xfrm>
        </p:grpSpPr>
        <p:sp>
          <p:nvSpPr>
            <p:cNvPr id="37" name="文本框 36"/>
            <p:cNvSpPr txBox="1"/>
            <p:nvPr>
              <p:custDataLst>
                <p:tags r:id="rId3"/>
              </p:custDataLst>
            </p:nvPr>
          </p:nvSpPr>
          <p:spPr>
            <a:xfrm>
              <a:off x="9120867" y="1903103"/>
              <a:ext cx="5628184" cy="521970"/>
            </a:xfrm>
            <a:prstGeom prst="rect">
              <a:avLst/>
            </a:prstGeom>
            <a:noFill/>
          </p:spPr>
          <p:txBody>
            <a:bodyPr wrap="square" rtlCol="0">
              <a:spAutoFit/>
            </a:bodyPr>
            <a:p>
              <a:r>
                <a:rPr lang="zh-CN" altLang="en-US" sz="2800" b="1" dirty="0">
                  <a:latin typeface="微软雅黑" panose="020B0503020204020204" charset="-122"/>
                </a:rPr>
                <a:t>充实大学生活，培养积极心态</a:t>
              </a:r>
              <a:endParaRPr lang="zh-CN" altLang="en-US" sz="2800" b="1" dirty="0">
                <a:latin typeface="微软雅黑" panose="020B0503020204020204" charset="-122"/>
              </a:endParaRPr>
            </a:p>
          </p:txBody>
        </p:sp>
        <p:grpSp>
          <p:nvGrpSpPr>
            <p:cNvPr id="38" name="组合 37"/>
            <p:cNvGrpSpPr/>
            <p:nvPr/>
          </p:nvGrpSpPr>
          <p:grpSpPr>
            <a:xfrm>
              <a:off x="8098970" y="1685526"/>
              <a:ext cx="899886" cy="828000"/>
              <a:chOff x="8098970" y="1685526"/>
              <a:chExt cx="899886" cy="828000"/>
            </a:xfrm>
          </p:grpSpPr>
          <p:sp>
            <p:nvSpPr>
              <p:cNvPr id="39" name="文本框 38"/>
              <p:cNvSpPr txBox="1"/>
              <p:nvPr>
                <p:custDataLst>
                  <p:tags r:id="rId4"/>
                </p:custDataLst>
              </p:nvPr>
            </p:nvSpPr>
            <p:spPr>
              <a:xfrm>
                <a:off x="8098970" y="1714806"/>
                <a:ext cx="899886" cy="768350"/>
              </a:xfrm>
              <a:prstGeom prst="rect">
                <a:avLst/>
              </a:prstGeom>
              <a:noFill/>
            </p:spPr>
            <p:txBody>
              <a:bodyPr wrap="square" rtlCol="0">
                <a:spAutoFit/>
              </a:bodyPr>
              <a:p>
                <a:pPr algn="ctr"/>
                <a:r>
                  <a:rPr lang="en-US" altLang="zh-CN" sz="4400" b="1" dirty="0">
                    <a:solidFill>
                      <a:srgbClr val="007268"/>
                    </a:solidFill>
                    <a:latin typeface="微软雅黑" panose="020B0503020204020204" charset="-122"/>
                    <a:ea typeface="微软雅黑" panose="020B0503020204020204" charset="-122"/>
                  </a:rPr>
                  <a:t>04</a:t>
                </a:r>
                <a:endParaRPr lang="zh-CN" altLang="en-US" sz="4400" b="1" dirty="0">
                  <a:solidFill>
                    <a:srgbClr val="007268"/>
                  </a:solidFill>
                  <a:latin typeface="微软雅黑" panose="020B0503020204020204" charset="-122"/>
                  <a:ea typeface="微软雅黑" panose="020B0503020204020204" charset="-122"/>
                </a:endParaRPr>
              </a:p>
            </p:txBody>
          </p:sp>
          <p:sp>
            <p:nvSpPr>
              <p:cNvPr id="40" name="矩形 39"/>
              <p:cNvSpPr/>
              <p:nvPr>
                <p:custDataLst>
                  <p:tags r:id="rId5"/>
                </p:custDataLst>
              </p:nvPr>
            </p:nvSpPr>
            <p:spPr>
              <a:xfrm>
                <a:off x="8134913" y="1685526"/>
                <a:ext cx="828000" cy="828000"/>
              </a:xfrm>
              <a:prstGeom prst="rect">
                <a:avLst/>
              </a:prstGeom>
              <a:noFill/>
              <a:ln>
                <a:solidFill>
                  <a:srgbClr val="0072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41" name="组合 40"/>
          <p:cNvGrpSpPr/>
          <p:nvPr/>
        </p:nvGrpSpPr>
        <p:grpSpPr>
          <a:xfrm>
            <a:off x="4458351" y="5505084"/>
            <a:ext cx="6650081" cy="828000"/>
            <a:chOff x="8098970" y="1685526"/>
            <a:chExt cx="6650081" cy="828000"/>
          </a:xfrm>
        </p:grpSpPr>
        <p:sp>
          <p:nvSpPr>
            <p:cNvPr id="42" name="文本框 41"/>
            <p:cNvSpPr txBox="1"/>
            <p:nvPr>
              <p:custDataLst>
                <p:tags r:id="rId6"/>
              </p:custDataLst>
            </p:nvPr>
          </p:nvSpPr>
          <p:spPr>
            <a:xfrm>
              <a:off x="9120867" y="1903103"/>
              <a:ext cx="5628184" cy="521970"/>
            </a:xfrm>
            <a:prstGeom prst="rect">
              <a:avLst/>
            </a:prstGeom>
            <a:noFill/>
          </p:spPr>
          <p:txBody>
            <a:bodyPr wrap="square" rtlCol="0">
              <a:spAutoFit/>
            </a:bodyPr>
            <a:p>
              <a:r>
                <a:rPr lang="zh-CN" altLang="en-US" sz="2800" b="1" dirty="0">
                  <a:latin typeface="微软雅黑" panose="020B0503020204020204" charset="-122"/>
                </a:rPr>
                <a:t>了解心理中心，主动求助助人</a:t>
              </a:r>
              <a:endParaRPr lang="zh-CN" altLang="en-US" sz="2800" b="1" dirty="0">
                <a:latin typeface="微软雅黑" panose="020B0503020204020204" charset="-122"/>
              </a:endParaRPr>
            </a:p>
          </p:txBody>
        </p:sp>
        <p:grpSp>
          <p:nvGrpSpPr>
            <p:cNvPr id="43" name="组合 42"/>
            <p:cNvGrpSpPr/>
            <p:nvPr/>
          </p:nvGrpSpPr>
          <p:grpSpPr>
            <a:xfrm>
              <a:off x="8098970" y="1685526"/>
              <a:ext cx="899886" cy="828000"/>
              <a:chOff x="8098970" y="1685526"/>
              <a:chExt cx="899886" cy="828000"/>
            </a:xfrm>
          </p:grpSpPr>
          <p:sp>
            <p:nvSpPr>
              <p:cNvPr id="44" name="文本框 43"/>
              <p:cNvSpPr txBox="1"/>
              <p:nvPr>
                <p:custDataLst>
                  <p:tags r:id="rId7"/>
                </p:custDataLst>
              </p:nvPr>
            </p:nvSpPr>
            <p:spPr>
              <a:xfrm>
                <a:off x="8098970" y="1714806"/>
                <a:ext cx="899886" cy="768350"/>
              </a:xfrm>
              <a:prstGeom prst="rect">
                <a:avLst/>
              </a:prstGeom>
              <a:noFill/>
            </p:spPr>
            <p:txBody>
              <a:bodyPr wrap="square" rtlCol="0">
                <a:spAutoFit/>
              </a:bodyPr>
              <a:p>
                <a:pPr algn="ctr"/>
                <a:r>
                  <a:rPr lang="en-US" altLang="zh-CN" sz="4400" b="1" dirty="0">
                    <a:solidFill>
                      <a:srgbClr val="007268"/>
                    </a:solidFill>
                    <a:latin typeface="微软雅黑" panose="020B0503020204020204" charset="-122"/>
                    <a:ea typeface="微软雅黑" panose="020B0503020204020204" charset="-122"/>
                  </a:rPr>
                  <a:t>05</a:t>
                </a:r>
                <a:endParaRPr lang="zh-CN" altLang="en-US" sz="4400" b="1" dirty="0">
                  <a:solidFill>
                    <a:srgbClr val="007268"/>
                  </a:solidFill>
                  <a:latin typeface="微软雅黑" panose="020B0503020204020204" charset="-122"/>
                  <a:ea typeface="微软雅黑" panose="020B0503020204020204" charset="-122"/>
                </a:endParaRPr>
              </a:p>
            </p:txBody>
          </p:sp>
          <p:sp>
            <p:nvSpPr>
              <p:cNvPr id="45" name="矩形 44"/>
              <p:cNvSpPr/>
              <p:nvPr>
                <p:custDataLst>
                  <p:tags r:id="rId8"/>
                </p:custDataLst>
              </p:nvPr>
            </p:nvSpPr>
            <p:spPr>
              <a:xfrm>
                <a:off x="8134913" y="1685526"/>
                <a:ext cx="828000" cy="828000"/>
              </a:xfrm>
              <a:prstGeom prst="rect">
                <a:avLst/>
              </a:prstGeom>
              <a:noFill/>
              <a:ln>
                <a:solidFill>
                  <a:srgbClr val="0072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a:picLocks noChangeAspect="1"/>
          </p:cNvPicPr>
          <p:nvPr>
            <p:custDataLst>
              <p:tags r:id="rId1"/>
            </p:custDataLst>
          </p:nvPr>
        </p:nvPicPr>
        <p:blipFill>
          <a:blip r:embed="rId2"/>
          <a:stretch>
            <a:fillRect/>
          </a:stretch>
        </p:blipFill>
        <p:spPr>
          <a:xfrm>
            <a:off x="146685" y="975995"/>
            <a:ext cx="4078080" cy="2880000"/>
          </a:xfrm>
          <a:prstGeom prst="rect">
            <a:avLst/>
          </a:prstGeom>
          <a:noFill/>
          <a:ln w="9525">
            <a:noFill/>
          </a:ln>
        </p:spPr>
      </p:pic>
      <p:pic>
        <p:nvPicPr>
          <p:cNvPr id="104" name="图片 103"/>
          <p:cNvPicPr>
            <a:picLocks noChangeAspect="1"/>
          </p:cNvPicPr>
          <p:nvPr>
            <p:custDataLst>
              <p:tags r:id="rId3"/>
            </p:custDataLst>
          </p:nvPr>
        </p:nvPicPr>
        <p:blipFill>
          <a:blip r:embed="rId4"/>
          <a:stretch>
            <a:fillRect/>
          </a:stretch>
        </p:blipFill>
        <p:spPr>
          <a:xfrm>
            <a:off x="1546225" y="3279458"/>
            <a:ext cx="4079320" cy="2880000"/>
          </a:xfrm>
          <a:prstGeom prst="rect">
            <a:avLst/>
          </a:prstGeom>
          <a:noFill/>
          <a:ln w="9525">
            <a:noFill/>
          </a:ln>
        </p:spPr>
      </p:pic>
      <p:pic>
        <p:nvPicPr>
          <p:cNvPr id="103" name="图片 102"/>
          <p:cNvPicPr>
            <a:picLocks noChangeAspect="1"/>
          </p:cNvPicPr>
          <p:nvPr>
            <p:custDataLst>
              <p:tags r:id="rId5"/>
            </p:custDataLst>
          </p:nvPr>
        </p:nvPicPr>
        <p:blipFill>
          <a:blip r:embed="rId6"/>
          <a:stretch>
            <a:fillRect/>
          </a:stretch>
        </p:blipFill>
        <p:spPr>
          <a:xfrm>
            <a:off x="4663440" y="1419860"/>
            <a:ext cx="4078080" cy="2880000"/>
          </a:xfrm>
          <a:prstGeom prst="rect">
            <a:avLst/>
          </a:prstGeom>
          <a:noFill/>
          <a:ln w="9525">
            <a:noFill/>
          </a:ln>
        </p:spPr>
      </p:pic>
      <p:sp>
        <p:nvSpPr>
          <p:cNvPr id="2" name="文本占位符 15"/>
          <p:cNvSpPr txBox="1"/>
          <p:nvPr>
            <p:custDataLst>
              <p:tags r:id="rId7"/>
            </p:custDataLst>
          </p:nvPr>
        </p:nvSpPr>
        <p:spPr>
          <a:xfrm>
            <a:off x="8741410" y="2280920"/>
            <a:ext cx="3110230" cy="2783840"/>
          </a:xfrm>
          <a:prstGeom prst="rect">
            <a:avLst/>
          </a:prstGeom>
        </p:spPr>
        <p:txBody>
          <a:bodyPr anchor="t" anchorCtr="0"/>
          <a:lstStyle>
            <a:lvl1pPr marL="0" indent="0" algn="ctr" defTabSz="914400" rtl="0" eaLnBrk="1" latinLnBrk="0" hangingPunct="1">
              <a:lnSpc>
                <a:spcPct val="90000"/>
              </a:lnSpc>
              <a:spcBef>
                <a:spcPts val="1000"/>
              </a:spcBef>
              <a:buFont typeface="Arial" panose="020B0604020202020204" pitchFamily="34" charset="0"/>
              <a:buNone/>
              <a:defRPr lang="zh-CN" altLang="en-US" sz="2400" kern="1200" dirty="0">
                <a:solidFill>
                  <a:schemeClr val="tx1"/>
                </a:solidFill>
                <a:latin typeface="楷体" panose="02010609060101010101" pitchFamily="49" charset="-122"/>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auto">
              <a:lnSpc>
                <a:spcPct val="150000"/>
              </a:lnSpc>
              <a:buClrTx/>
              <a:buSzTx/>
              <a:buFontTx/>
            </a:pPr>
            <a:r>
              <a:rPr lang="zh-CN" altLang="en-US" sz="3200" b="1">
                <a:latin typeface="+mn-lt"/>
                <a:ea typeface="+mn-ea"/>
              </a:rPr>
              <a:t>愿你在湖医药，</a:t>
            </a:r>
            <a:endParaRPr lang="zh-CN" altLang="en-US" sz="3200" b="1">
              <a:latin typeface="+mn-lt"/>
              <a:ea typeface="+mn-ea"/>
            </a:endParaRPr>
          </a:p>
          <a:p>
            <a:pPr algn="l" fontAlgn="auto">
              <a:lnSpc>
                <a:spcPct val="150000"/>
              </a:lnSpc>
              <a:buClrTx/>
              <a:buSzTx/>
              <a:buFontTx/>
            </a:pPr>
            <a:r>
              <a:rPr lang="zh-CN" altLang="en-US" sz="3200" b="1">
                <a:latin typeface="+mn-lt"/>
                <a:ea typeface="+mn-ea"/>
              </a:rPr>
              <a:t>培养积极心态，</a:t>
            </a:r>
            <a:endParaRPr lang="zh-CN" altLang="en-US" sz="3200" b="1">
              <a:latin typeface="+mn-lt"/>
              <a:ea typeface="+mn-ea"/>
            </a:endParaRPr>
          </a:p>
          <a:p>
            <a:pPr algn="l" fontAlgn="auto">
              <a:lnSpc>
                <a:spcPct val="150000"/>
              </a:lnSpc>
              <a:buClrTx/>
              <a:buSzTx/>
              <a:buFontTx/>
            </a:pPr>
            <a:r>
              <a:rPr lang="zh-CN" altLang="en-US" sz="3200" b="1">
                <a:latin typeface="+mn-lt"/>
                <a:ea typeface="+mn-ea"/>
              </a:rPr>
              <a:t>开心学习生活</a:t>
            </a:r>
            <a:r>
              <a:rPr lang="en-US" altLang="zh-CN" sz="3200" b="1">
                <a:latin typeface="+mn-lt"/>
                <a:ea typeface="+mn-ea"/>
              </a:rPr>
              <a:t>!</a:t>
            </a:r>
            <a:endParaRPr lang="en-US" altLang="zh-CN" sz="3200" b="1">
              <a:latin typeface="+mn-lt"/>
              <a:ea typeface="+mn-ea"/>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rot="0">
            <a:off x="0" y="2865755"/>
            <a:ext cx="12192000" cy="455295"/>
            <a:chOff x="0" y="2865572"/>
            <a:chExt cx="12192000" cy="455612"/>
          </a:xfrm>
        </p:grpSpPr>
        <p:sp>
          <p:nvSpPr>
            <p:cNvPr id="3" name="文本占位符 2"/>
            <p:cNvSpPr txBox="1"/>
            <p:nvPr/>
          </p:nvSpPr>
          <p:spPr>
            <a:xfrm>
              <a:off x="0" y="2865572"/>
              <a:ext cx="12192000" cy="4556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2400" dirty="0" smtClean="0">
                  <a:solidFill>
                    <a:schemeClr val="tx1">
                      <a:lumMod val="50000"/>
                      <a:lumOff val="50000"/>
                    </a:schemeClr>
                  </a:solidFill>
                  <a:latin typeface="楷体" panose="02010609060101010101" pitchFamily="49" charset="-122"/>
                  <a:ea typeface="楷体" panose="02010609060101010101" pitchFamily="49" charset="-122"/>
                </a:rPr>
                <a:t>谢谢观看！</a:t>
              </a:r>
              <a:endParaRPr lang="zh-CN" altLang="en-US" sz="2400" dirty="0">
                <a:solidFill>
                  <a:schemeClr val="tx1">
                    <a:lumMod val="50000"/>
                    <a:lumOff val="50000"/>
                  </a:schemeClr>
                </a:solidFill>
                <a:latin typeface="楷体" panose="02010609060101010101" pitchFamily="49" charset="-122"/>
                <a:ea typeface="楷体" panose="02010609060101010101" pitchFamily="49" charset="-122"/>
              </a:endParaRPr>
            </a:p>
          </p:txBody>
        </p:sp>
        <p:cxnSp>
          <p:nvCxnSpPr>
            <p:cNvPr id="4" name="直接连接符 3"/>
            <p:cNvCxnSpPr/>
            <p:nvPr/>
          </p:nvCxnSpPr>
          <p:spPr>
            <a:xfrm>
              <a:off x="2808783" y="3068320"/>
              <a:ext cx="11480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8253613" y="3068320"/>
              <a:ext cx="11480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接纳新鲜环境，促进身心适应</a:t>
            </a:r>
            <a:endParaRPr lang="zh-CN" altLang="en-US" dirty="0"/>
          </a:p>
        </p:txBody>
      </p:sp>
      <p:pic>
        <p:nvPicPr>
          <p:cNvPr id="103" name="图片 102"/>
          <p:cNvPicPr>
            <a:picLocks noChangeAspect="1"/>
          </p:cNvPicPr>
          <p:nvPr>
            <p:custDataLst>
              <p:tags r:id="rId2"/>
            </p:custDataLst>
          </p:nvPr>
        </p:nvPicPr>
        <p:blipFill>
          <a:blip r:embed="rId3"/>
          <a:stretch>
            <a:fillRect/>
          </a:stretch>
        </p:blipFill>
        <p:spPr>
          <a:xfrm>
            <a:off x="7214235" y="664210"/>
            <a:ext cx="3738245" cy="2540000"/>
          </a:xfrm>
          <a:prstGeom prst="rect">
            <a:avLst/>
          </a:prstGeom>
          <a:noFill/>
          <a:ln w="9525">
            <a:noFill/>
          </a:ln>
        </p:spPr>
      </p:pic>
      <p:pic>
        <p:nvPicPr>
          <p:cNvPr id="105" name="图片 104"/>
          <p:cNvPicPr>
            <a:picLocks noChangeAspect="1"/>
          </p:cNvPicPr>
          <p:nvPr>
            <p:custDataLst>
              <p:tags r:id="rId4"/>
            </p:custDataLst>
          </p:nvPr>
        </p:nvPicPr>
        <p:blipFill>
          <a:blip r:embed="rId5"/>
          <a:srcRect l="7291" r="7918" b="25240"/>
          <a:stretch>
            <a:fillRect/>
          </a:stretch>
        </p:blipFill>
        <p:spPr>
          <a:xfrm>
            <a:off x="7127875" y="3429635"/>
            <a:ext cx="3954780" cy="2080895"/>
          </a:xfrm>
          <a:prstGeom prst="rect">
            <a:avLst/>
          </a:prstGeom>
          <a:noFill/>
          <a:ln w="9525">
            <a:noFill/>
          </a:ln>
        </p:spPr>
      </p:pic>
      <p:pic>
        <p:nvPicPr>
          <p:cNvPr id="109" name="图片 108"/>
          <p:cNvPicPr>
            <a:picLocks noChangeAspect="1"/>
          </p:cNvPicPr>
          <p:nvPr>
            <p:custDataLst>
              <p:tags r:id="rId6"/>
            </p:custDataLst>
          </p:nvPr>
        </p:nvPicPr>
        <p:blipFill>
          <a:blip r:embed="rId7"/>
          <a:stretch>
            <a:fillRect/>
          </a:stretch>
        </p:blipFill>
        <p:spPr>
          <a:xfrm>
            <a:off x="1029970" y="2183130"/>
            <a:ext cx="3737610" cy="2492375"/>
          </a:xfrm>
          <a:prstGeom prst="rect">
            <a:avLst/>
          </a:prstGeom>
          <a:noFill/>
          <a:ln w="9525">
            <a:noFill/>
          </a:ln>
        </p:spPr>
      </p:pic>
      <p:sp>
        <p:nvSpPr>
          <p:cNvPr id="5" name="右箭头 4"/>
          <p:cNvSpPr/>
          <p:nvPr/>
        </p:nvSpPr>
        <p:spPr>
          <a:xfrm>
            <a:off x="5288915" y="3429635"/>
            <a:ext cx="1254125" cy="412115"/>
          </a:xfrm>
          <a:prstGeom prst="rightArrow">
            <a:avLst/>
          </a:prstGeom>
          <a:solidFill>
            <a:schemeClr val="tx1"/>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custDataLst>
              <p:tags r:id="rId8"/>
            </p:custDataLst>
          </p:nvPr>
        </p:nvSpPr>
        <p:spPr>
          <a:xfrm>
            <a:off x="1393190" y="4766945"/>
            <a:ext cx="2917825" cy="398780"/>
          </a:xfrm>
          <a:prstGeom prst="rect">
            <a:avLst/>
          </a:prstGeom>
          <a:noFill/>
        </p:spPr>
        <p:txBody>
          <a:bodyPr wrap="square" rtlCol="0">
            <a:spAutoFit/>
          </a:bodyPr>
          <a:p>
            <a:pPr algn="ctr"/>
            <a:r>
              <a:rPr lang="zh-CN" altLang="en-US" sz="2000" b="1"/>
              <a:t>高中单一的教室</a:t>
            </a:r>
            <a:endParaRPr lang="zh-CN" altLang="en-US" sz="2000" b="1"/>
          </a:p>
        </p:txBody>
      </p:sp>
      <p:sp>
        <p:nvSpPr>
          <p:cNvPr id="7" name="文本框 6"/>
          <p:cNvSpPr txBox="1"/>
          <p:nvPr>
            <p:custDataLst>
              <p:tags r:id="rId9"/>
            </p:custDataLst>
          </p:nvPr>
        </p:nvSpPr>
        <p:spPr>
          <a:xfrm>
            <a:off x="7724140" y="5596890"/>
            <a:ext cx="2917825" cy="398780"/>
          </a:xfrm>
          <a:prstGeom prst="rect">
            <a:avLst/>
          </a:prstGeom>
          <a:noFill/>
        </p:spPr>
        <p:txBody>
          <a:bodyPr wrap="square" rtlCol="0">
            <a:spAutoFit/>
          </a:bodyPr>
          <a:p>
            <a:pPr algn="ctr"/>
            <a:r>
              <a:rPr lang="zh-CN" altLang="en-US" sz="2000" b="1"/>
              <a:t>大学完善的学习环境</a:t>
            </a:r>
            <a:endParaRPr lang="zh-CN" altLang="en-US" sz="2000" b="1"/>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接纳新鲜环境，促进身心适应</a:t>
            </a:r>
            <a:endParaRPr lang="zh-CN" altLang="en-US" dirty="0"/>
          </a:p>
        </p:txBody>
      </p:sp>
      <p:sp>
        <p:nvSpPr>
          <p:cNvPr id="2" name="文本框 1"/>
          <p:cNvSpPr txBox="1"/>
          <p:nvPr>
            <p:custDataLst>
              <p:tags r:id="rId2"/>
            </p:custDataLst>
          </p:nvPr>
        </p:nvSpPr>
        <p:spPr>
          <a:xfrm>
            <a:off x="1087755" y="4832350"/>
            <a:ext cx="2917825" cy="398780"/>
          </a:xfrm>
          <a:prstGeom prst="rect">
            <a:avLst/>
          </a:prstGeom>
          <a:noFill/>
        </p:spPr>
        <p:txBody>
          <a:bodyPr wrap="square" rtlCol="0">
            <a:spAutoFit/>
          </a:bodyPr>
          <a:p>
            <a:pPr algn="ctr"/>
            <a:r>
              <a:rPr lang="zh-CN" altLang="en-US" sz="2000" b="1"/>
              <a:t>高中食堂</a:t>
            </a:r>
            <a:endParaRPr lang="zh-CN" altLang="en-US" sz="2000" b="1"/>
          </a:p>
        </p:txBody>
      </p:sp>
      <p:pic>
        <p:nvPicPr>
          <p:cNvPr id="110" name="图片 109"/>
          <p:cNvPicPr>
            <a:picLocks noChangeAspect="1"/>
          </p:cNvPicPr>
          <p:nvPr>
            <p:custDataLst>
              <p:tags r:id="rId3"/>
            </p:custDataLst>
          </p:nvPr>
        </p:nvPicPr>
        <p:blipFill>
          <a:blip r:embed="rId4"/>
          <a:stretch>
            <a:fillRect/>
          </a:stretch>
        </p:blipFill>
        <p:spPr>
          <a:xfrm>
            <a:off x="767715" y="2169160"/>
            <a:ext cx="3778250" cy="2519045"/>
          </a:xfrm>
          <a:prstGeom prst="rect">
            <a:avLst/>
          </a:prstGeom>
          <a:noFill/>
          <a:ln w="9525">
            <a:noFill/>
          </a:ln>
        </p:spPr>
      </p:pic>
      <p:pic>
        <p:nvPicPr>
          <p:cNvPr id="111" name="图片 110"/>
          <p:cNvPicPr>
            <a:picLocks noChangeAspect="1"/>
          </p:cNvPicPr>
          <p:nvPr>
            <p:custDataLst>
              <p:tags r:id="rId5"/>
            </p:custDataLst>
          </p:nvPr>
        </p:nvPicPr>
        <p:blipFill>
          <a:blip r:embed="rId6"/>
          <a:stretch>
            <a:fillRect/>
          </a:stretch>
        </p:blipFill>
        <p:spPr>
          <a:xfrm>
            <a:off x="6802755" y="533400"/>
            <a:ext cx="3820795" cy="2549525"/>
          </a:xfrm>
          <a:prstGeom prst="rect">
            <a:avLst/>
          </a:prstGeom>
          <a:noFill/>
          <a:ln w="9525">
            <a:noFill/>
          </a:ln>
        </p:spPr>
      </p:pic>
      <p:pic>
        <p:nvPicPr>
          <p:cNvPr id="112" name="图片 111"/>
          <p:cNvPicPr/>
          <p:nvPr>
            <p:custDataLst>
              <p:tags r:id="rId7"/>
            </p:custDataLst>
          </p:nvPr>
        </p:nvPicPr>
        <p:blipFill>
          <a:blip r:embed="rId8"/>
          <a:stretch>
            <a:fillRect/>
          </a:stretch>
        </p:blipFill>
        <p:spPr>
          <a:xfrm>
            <a:off x="6783705" y="3329305"/>
            <a:ext cx="3839845" cy="2743200"/>
          </a:xfrm>
          <a:prstGeom prst="rect">
            <a:avLst/>
          </a:prstGeom>
          <a:noFill/>
          <a:ln w="9525">
            <a:noFill/>
          </a:ln>
        </p:spPr>
      </p:pic>
      <p:sp>
        <p:nvSpPr>
          <p:cNvPr id="5" name="右箭头 4"/>
          <p:cNvSpPr/>
          <p:nvPr>
            <p:custDataLst>
              <p:tags r:id="rId9"/>
            </p:custDataLst>
          </p:nvPr>
        </p:nvSpPr>
        <p:spPr>
          <a:xfrm>
            <a:off x="4961890" y="3329305"/>
            <a:ext cx="1254125" cy="412115"/>
          </a:xfrm>
          <a:prstGeom prst="rightArrow">
            <a:avLst/>
          </a:prstGeom>
          <a:solidFill>
            <a:schemeClr val="tx1"/>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custDataLst>
              <p:tags r:id="rId10"/>
            </p:custDataLst>
          </p:nvPr>
        </p:nvSpPr>
        <p:spPr>
          <a:xfrm>
            <a:off x="7244715" y="6072505"/>
            <a:ext cx="2917825" cy="398780"/>
          </a:xfrm>
          <a:prstGeom prst="rect">
            <a:avLst/>
          </a:prstGeom>
          <a:noFill/>
        </p:spPr>
        <p:txBody>
          <a:bodyPr wrap="square" rtlCol="0">
            <a:spAutoFit/>
          </a:bodyPr>
          <a:p>
            <a:pPr algn="ctr"/>
            <a:r>
              <a:rPr lang="zh-CN" altLang="en-US" sz="2000" b="1"/>
              <a:t>大学餐厅和</a:t>
            </a:r>
            <a:r>
              <a:rPr lang="zh-CN" altLang="en-US" sz="2000" b="1">
                <a:sym typeface="+mn-ea"/>
              </a:rPr>
              <a:t>丰富的</a:t>
            </a:r>
            <a:r>
              <a:rPr lang="zh-CN" altLang="en-US" sz="2000" b="1"/>
              <a:t>菜品</a:t>
            </a:r>
            <a:endParaRPr lang="zh-CN" altLang="en-US" sz="2000" b="1"/>
          </a:p>
        </p:txBody>
      </p:sp>
      <p:sp>
        <p:nvSpPr>
          <p:cNvPr id="3" name="文本框 2"/>
          <p:cNvSpPr txBox="1"/>
          <p:nvPr/>
        </p:nvSpPr>
        <p:spPr>
          <a:xfrm>
            <a:off x="4961890" y="1126490"/>
            <a:ext cx="4064000" cy="368300"/>
          </a:xfrm>
          <a:prstGeom prst="rect">
            <a:avLst/>
          </a:prstGeom>
          <a:noFill/>
        </p:spPr>
        <p:txBody>
          <a:bodyPr wrap="square" rtlCol="0">
            <a:spAutoFit/>
          </a:bodyPr>
          <a:p>
            <a:r>
              <a:rPr lang="zh-CN" altLang="en-US">
                <a:solidFill>
                  <a:srgbClr val="FF0000"/>
                </a:solidFill>
              </a:rPr>
              <a:t>照片需更新</a:t>
            </a:r>
            <a:endParaRPr lang="zh-CN" altLang="en-US">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接纳新鲜环境，促进身心适应</a:t>
            </a:r>
            <a:endParaRPr lang="zh-CN" altLang="en-US" dirty="0"/>
          </a:p>
        </p:txBody>
      </p:sp>
      <p:pic>
        <p:nvPicPr>
          <p:cNvPr id="113" name="图片 112"/>
          <p:cNvPicPr>
            <a:picLocks noChangeAspect="1"/>
          </p:cNvPicPr>
          <p:nvPr>
            <p:custDataLst>
              <p:tags r:id="rId2"/>
            </p:custDataLst>
          </p:nvPr>
        </p:nvPicPr>
        <p:blipFill>
          <a:blip r:embed="rId3"/>
          <a:srcRect b="4162"/>
          <a:stretch>
            <a:fillRect/>
          </a:stretch>
        </p:blipFill>
        <p:spPr>
          <a:xfrm>
            <a:off x="767715" y="1716405"/>
            <a:ext cx="4445000" cy="3246120"/>
          </a:xfrm>
          <a:prstGeom prst="rect">
            <a:avLst/>
          </a:prstGeom>
          <a:noFill/>
          <a:ln w="9525">
            <a:noFill/>
          </a:ln>
        </p:spPr>
      </p:pic>
      <p:pic>
        <p:nvPicPr>
          <p:cNvPr id="114" name="图片 113"/>
          <p:cNvPicPr>
            <a:picLocks noChangeAspect="1"/>
          </p:cNvPicPr>
          <p:nvPr>
            <p:custDataLst>
              <p:tags r:id="rId4"/>
            </p:custDataLst>
          </p:nvPr>
        </p:nvPicPr>
        <p:blipFill>
          <a:blip r:embed="rId5"/>
          <a:stretch>
            <a:fillRect/>
          </a:stretch>
        </p:blipFill>
        <p:spPr>
          <a:xfrm>
            <a:off x="6726555" y="1992630"/>
            <a:ext cx="4333240" cy="2889250"/>
          </a:xfrm>
          <a:prstGeom prst="rect">
            <a:avLst/>
          </a:prstGeom>
          <a:noFill/>
          <a:ln w="9525">
            <a:noFill/>
          </a:ln>
        </p:spPr>
      </p:pic>
      <p:sp>
        <p:nvSpPr>
          <p:cNvPr id="5" name="右箭头 4"/>
          <p:cNvSpPr/>
          <p:nvPr>
            <p:custDataLst>
              <p:tags r:id="rId6"/>
            </p:custDataLst>
          </p:nvPr>
        </p:nvSpPr>
        <p:spPr>
          <a:xfrm>
            <a:off x="5342890" y="3427730"/>
            <a:ext cx="1254125" cy="412115"/>
          </a:xfrm>
          <a:prstGeom prst="rightArrow">
            <a:avLst/>
          </a:prstGeom>
          <a:solidFill>
            <a:schemeClr val="tx1"/>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custDataLst>
              <p:tags r:id="rId7"/>
            </p:custDataLst>
          </p:nvPr>
        </p:nvSpPr>
        <p:spPr>
          <a:xfrm>
            <a:off x="2941955" y="5254625"/>
            <a:ext cx="6495415" cy="583565"/>
          </a:xfrm>
          <a:prstGeom prst="rect">
            <a:avLst/>
          </a:prstGeom>
          <a:noFill/>
        </p:spPr>
        <p:txBody>
          <a:bodyPr wrap="square" rtlCol="0">
            <a:spAutoFit/>
          </a:bodyPr>
          <a:p>
            <a:pPr algn="ctr"/>
            <a:r>
              <a:rPr lang="zh-CN" altLang="en-US" sz="3200" b="1"/>
              <a:t>我是一名真正的大学生啦</a:t>
            </a:r>
            <a:r>
              <a:rPr lang="zh-CN" altLang="en-US" sz="3200" b="1"/>
              <a:t>！</a:t>
            </a:r>
            <a:endParaRPr lang="zh-CN" altLang="en-US" sz="3200" b="1"/>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接纳新鲜环境，促进身心适应</a:t>
            </a:r>
            <a:endParaRPr lang="zh-CN" altLang="en-US" dirty="0"/>
          </a:p>
        </p:txBody>
      </p:sp>
      <p:pic>
        <p:nvPicPr>
          <p:cNvPr id="100" name="图片 99"/>
          <p:cNvPicPr/>
          <p:nvPr>
            <p:custDataLst>
              <p:tags r:id="rId2"/>
            </p:custDataLst>
          </p:nvPr>
        </p:nvPicPr>
        <p:blipFill>
          <a:blip r:embed="rId3"/>
          <a:stretch>
            <a:fillRect/>
          </a:stretch>
        </p:blipFill>
        <p:spPr>
          <a:xfrm>
            <a:off x="1703070" y="1964690"/>
            <a:ext cx="8140700" cy="3898900"/>
          </a:xfrm>
          <a:prstGeom prst="rect">
            <a:avLst/>
          </a:prstGeom>
          <a:noFill/>
          <a:ln w="9525">
            <a:noFill/>
          </a:ln>
        </p:spPr>
      </p:pic>
      <p:sp>
        <p:nvSpPr>
          <p:cNvPr id="2" name="椭圆形标注 1"/>
          <p:cNvSpPr/>
          <p:nvPr/>
        </p:nvSpPr>
        <p:spPr>
          <a:xfrm>
            <a:off x="8326755" y="543560"/>
            <a:ext cx="3102610" cy="1556385"/>
          </a:xfrm>
          <a:prstGeom prst="wedgeEllipseCallout">
            <a:avLst>
              <a:gd name="adj1" fmla="val -28147"/>
              <a:gd name="adj2" fmla="val 65510"/>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indent="0" algn="ctr" fontAlgn="auto">
              <a:lnSpc>
                <a:spcPct val="150000"/>
              </a:lnSpc>
            </a:pPr>
            <a:r>
              <a:rPr lang="zh-CN" altLang="en-US" sz="2400">
                <a:solidFill>
                  <a:schemeClr val="tx1"/>
                </a:solidFill>
              </a:rPr>
              <a:t>初入大学，</a:t>
            </a:r>
            <a:endParaRPr lang="zh-CN" altLang="en-US" sz="2400">
              <a:solidFill>
                <a:schemeClr val="tx1"/>
              </a:solidFill>
            </a:endParaRPr>
          </a:p>
          <a:p>
            <a:pPr indent="0" algn="ctr" fontAlgn="auto">
              <a:lnSpc>
                <a:spcPct val="150000"/>
              </a:lnSpc>
            </a:pPr>
            <a:r>
              <a:rPr lang="zh-CN" altLang="en-US" sz="2400">
                <a:solidFill>
                  <a:schemeClr val="tx1"/>
                </a:solidFill>
              </a:rPr>
              <a:t>你感觉怎么样？</a:t>
            </a:r>
            <a:endParaRPr lang="zh-CN" altLang="en-US" sz="240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sym typeface="+mn-ea"/>
              </a:rPr>
              <a:t>接纳新鲜环境，促进身心适应</a:t>
            </a:r>
            <a:endParaRPr lang="zh-CN" altLang="en-US" dirty="0"/>
          </a:p>
        </p:txBody>
      </p:sp>
      <p:pic>
        <p:nvPicPr>
          <p:cNvPr id="115" name="图片 114"/>
          <p:cNvPicPr>
            <a:picLocks noChangeAspect="1"/>
          </p:cNvPicPr>
          <p:nvPr>
            <p:custDataLst>
              <p:tags r:id="rId2"/>
            </p:custDataLst>
          </p:nvPr>
        </p:nvPicPr>
        <p:blipFill>
          <a:blip r:embed="rId3"/>
          <a:srcRect t="17204"/>
          <a:stretch>
            <a:fillRect/>
          </a:stretch>
        </p:blipFill>
        <p:spPr>
          <a:xfrm>
            <a:off x="1290320" y="1146810"/>
            <a:ext cx="4894580" cy="4175125"/>
          </a:xfrm>
          <a:prstGeom prst="rect">
            <a:avLst/>
          </a:prstGeom>
          <a:noFill/>
          <a:ln w="9525">
            <a:noFill/>
          </a:ln>
        </p:spPr>
      </p:pic>
      <p:sp>
        <p:nvSpPr>
          <p:cNvPr id="6" name="文本框 5"/>
          <p:cNvSpPr txBox="1"/>
          <p:nvPr>
            <p:custDataLst>
              <p:tags r:id="rId4"/>
            </p:custDataLst>
          </p:nvPr>
        </p:nvSpPr>
        <p:spPr>
          <a:xfrm>
            <a:off x="3048635" y="5010785"/>
            <a:ext cx="6259195" cy="1879600"/>
          </a:xfrm>
          <a:prstGeom prst="rect">
            <a:avLst/>
          </a:prstGeom>
          <a:noFill/>
        </p:spPr>
        <p:txBody>
          <a:bodyPr wrap="square" rtlCol="0">
            <a:noAutofit/>
          </a:bodyPr>
          <a:p>
            <a:pPr indent="0" algn="ctr" fontAlgn="auto">
              <a:lnSpc>
                <a:spcPct val="150000"/>
              </a:lnSpc>
            </a:pPr>
            <a:r>
              <a:rPr lang="zh-CN" altLang="en-US" sz="3200" b="1"/>
              <a:t>调整闹钟和心态，接纳新鲜的环境，适应全新的生活！</a:t>
            </a:r>
            <a:endParaRPr lang="zh-CN" altLang="en-US" sz="3200" b="1"/>
          </a:p>
        </p:txBody>
      </p:sp>
      <p:pic>
        <p:nvPicPr>
          <p:cNvPr id="105" name="图片 104"/>
          <p:cNvPicPr/>
          <p:nvPr>
            <p:custDataLst>
              <p:tags r:id="rId5"/>
            </p:custDataLst>
          </p:nvPr>
        </p:nvPicPr>
        <p:blipFill>
          <a:blip r:embed="rId6"/>
          <a:srcRect t="19000" b="30287"/>
          <a:stretch>
            <a:fillRect/>
          </a:stretch>
        </p:blipFill>
        <p:spPr>
          <a:xfrm>
            <a:off x="6739255" y="1212215"/>
            <a:ext cx="3166110" cy="347789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占位符 18"/>
          <p:cNvSpPr txBox="1"/>
          <p:nvPr userDrawn="1">
            <p:custDataLst>
              <p:tags r:id="rId1"/>
            </p:custDataLst>
          </p:nvPr>
        </p:nvSpPr>
        <p:spPr>
          <a:xfrm>
            <a:off x="767461" y="238760"/>
            <a:ext cx="8540496" cy="523220"/>
          </a:xfrm>
          <a:prstGeom prst="rect">
            <a:avLst/>
          </a:prstGeom>
        </p:spPr>
        <p:txBody>
          <a:bodyPr anchor="ctr" anchorCtr="0">
            <a:normAutofit fontScale="90000"/>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b="1" kern="1200" dirty="0">
                <a:solidFill>
                  <a:srgbClr val="007268"/>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熟悉同学室友，建立和谐关系</a:t>
            </a:r>
            <a:endParaRPr lang="zh-CN" altLang="en-US" dirty="0"/>
          </a:p>
        </p:txBody>
      </p:sp>
      <p:pic>
        <p:nvPicPr>
          <p:cNvPr id="117" name="图片 116"/>
          <p:cNvPicPr>
            <a:picLocks noChangeAspect="1"/>
          </p:cNvPicPr>
          <p:nvPr>
            <p:custDataLst>
              <p:tags r:id="rId2"/>
            </p:custDataLst>
          </p:nvPr>
        </p:nvPicPr>
        <p:blipFill>
          <a:blip r:embed="rId3"/>
          <a:stretch>
            <a:fillRect/>
          </a:stretch>
        </p:blipFill>
        <p:spPr>
          <a:xfrm>
            <a:off x="3282950" y="1316990"/>
            <a:ext cx="4504690" cy="5199380"/>
          </a:xfrm>
          <a:prstGeom prst="rect">
            <a:avLst/>
          </a:prstGeom>
          <a:noFill/>
          <a:ln w="9525">
            <a:noFill/>
          </a:ln>
        </p:spPr>
      </p:pic>
      <p:sp>
        <p:nvSpPr>
          <p:cNvPr id="2" name="椭圆形标注 1"/>
          <p:cNvSpPr/>
          <p:nvPr>
            <p:custDataLst>
              <p:tags r:id="rId4"/>
            </p:custDataLst>
          </p:nvPr>
        </p:nvSpPr>
        <p:spPr>
          <a:xfrm>
            <a:off x="7368540" y="511810"/>
            <a:ext cx="3102610" cy="1556385"/>
          </a:xfrm>
          <a:prstGeom prst="wedgeEllipseCallout">
            <a:avLst>
              <a:gd name="adj1" fmla="val -37269"/>
              <a:gd name="adj2" fmla="val 61301"/>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indent="0" algn="ctr" fontAlgn="auto">
              <a:lnSpc>
                <a:spcPct val="150000"/>
              </a:lnSpc>
            </a:pPr>
            <a:r>
              <a:rPr lang="zh-CN" altLang="en-US" sz="2400">
                <a:solidFill>
                  <a:schemeClr val="tx1"/>
                </a:solidFill>
              </a:rPr>
              <a:t>你的室友是谁？你都认全了吗？</a:t>
            </a:r>
            <a:endParaRPr lang="zh-CN" altLang="en-US" sz="240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50">
        <p:fade/>
      </p:transition>
    </mc:Choice>
    <mc:Fallback>
      <p:transition spd="med">
        <p:fade/>
      </p:transition>
    </mc:Fallback>
  </mc:AlternateContent>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ISLIDE.ADDREMOVEWATERMARK" val="vmwuZmWbmu"/>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ISLIDE.ADDREMOVEWATERMARK" val="vmwuZmWbmu"/>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ISLIDE.ADDREMOVEWATERMARK" val="vmwuZmWbmu"/>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ISLIDE.ADDREMOVEWATERMARK" val="vmwuZmWbmu"/>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ISLIDE.ADDREMOVEWATERMARK" val="vmwuZmWbmu"/>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ISLIDE.ADDREMOVEWATERMARK" val="vmwuZmWbmu"/>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ISLIDE.ADDREMOVEWATERMARK" val="vmwuZmWbmu"/>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ISLIDE.ADDREMOVEWATERMARK" val="vmwuZmWbmu"/>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ISLIDE.ADDREMOVEWATERMARK" val="vmwuZmWbmu"/>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ISLIDE.ADDREMOVEWATERMARK" val="vmwuZmWbmu"/>
  <p:tag name="KSO_WM_BEAUTIFY_FLAG" val=""/>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187487_5*l_h_i*1_2_4"/>
  <p:tag name="KSO_WM_TEMPLATE_CATEGORY" val="diagram"/>
  <p:tag name="KSO_WM_TEMPLATE_INDEX" val="20187487"/>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187487_5*l_h_i*1_2_3"/>
  <p:tag name="KSO_WM_TEMPLATE_CATEGORY" val="diagram"/>
  <p:tag name="KSO_WM_TEMPLATE_INDEX" val="20187487"/>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187487_5*l_h_i*1_2_2"/>
  <p:tag name="KSO_WM_TEMPLATE_CATEGORY" val="diagram"/>
  <p:tag name="KSO_WM_TEMPLATE_INDEX" val="20187487"/>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4"/>
  <p:tag name="KSO_WM_UNIT_ID" val="diagram20187487_5*l_h_i*1_5_4"/>
  <p:tag name="KSO_WM_TEMPLATE_CATEGORY" val="diagram"/>
  <p:tag name="KSO_WM_TEMPLATE_INDEX" val="20187487"/>
  <p:tag name="KSO_WM_UNIT_LAYERLEVEL" val="1_1_1"/>
  <p:tag name="KSO_WM_TAG_VERSION" val="1.0"/>
  <p:tag name="KSO_WM_BEAUTIFY_FLAG" val="#wm#"/>
  <p:tag name="KSO_WM_UNIT_FILL_FORE_SCHEMECOLOR_INDEX" val="10"/>
  <p:tag name="KSO_WM_UNIT_FILL_TYPE" val="1"/>
  <p:tag name="KSO_WM_UNIT_TEXT_FILL_FORE_SCHEMECOLOR_INDEX" val="2"/>
  <p:tag name="KSO_WM_UNIT_TEXT_FILL_TYPE"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20187487_5*l_h_i*1_5_3"/>
  <p:tag name="KSO_WM_TEMPLATE_CATEGORY" val="diagram"/>
  <p:tag name="KSO_WM_TEMPLATE_INDEX" val="20187487"/>
  <p:tag name="KSO_WM_UNIT_LAYERLEVEL" val="1_1_1"/>
  <p:tag name="KSO_WM_TAG_VERSION" val="1.0"/>
  <p:tag name="KSO_WM_BEAUTIFY_FLAG" val="#wm#"/>
  <p:tag name="KSO_WM_UNIT_FILL_FORE_SCHEMECOLOR_INDEX" val="10"/>
  <p:tag name="KSO_WM_UNIT_FILL_TYPE" val="1"/>
  <p:tag name="KSO_WM_UNIT_TEXT_FILL_FORE_SCHEMECOLOR_INDEX" val="2"/>
  <p:tag name="KSO_WM_UNIT_TEXT_FILL_TYPE" val="1"/>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187487_5*l_h_i*1_5_2"/>
  <p:tag name="KSO_WM_TEMPLATE_CATEGORY" val="diagram"/>
  <p:tag name="KSO_WM_TEMPLATE_INDEX" val="20187487"/>
  <p:tag name="KSO_WM_UNIT_LAYERLEVEL" val="1_1_1"/>
  <p:tag name="KSO_WM_TAG_VERSION" val="1.0"/>
  <p:tag name="KSO_WM_BEAUTIFY_FLAG" val="#wm#"/>
  <p:tag name="KSO_WM_UNIT_FILL_FORE_SCHEMECOLOR_INDEX" val="10"/>
  <p:tag name="KSO_WM_UNIT_FILL_TYPE" val="1"/>
  <p:tag name="KSO_WM_UNIT_TEXT_FILL_FORE_SCHEMECOLOR_INDEX" val="2"/>
  <p:tag name="KSO_WM_UNIT_TEXT_FILL_TYPE" val="1"/>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0187487_5*l_h_i*1_5_1"/>
  <p:tag name="KSO_WM_TEMPLATE_CATEGORY" val="diagram"/>
  <p:tag name="KSO_WM_TEMPLATE_INDEX" val="20187487"/>
  <p:tag name="KSO_WM_UNIT_LAYERLEVEL" val="1_1_1"/>
  <p:tag name="KSO_WM_TAG_VERSION" val="1.0"/>
  <p:tag name="KSO_WM_BEAUTIFY_FLAG" val="#wm#"/>
  <p:tag name="KSO_WM_UNIT_LINE_FORE_SCHEMECOLOR_INDEX" val="10"/>
  <p:tag name="KSO_WM_UNIT_LINE_FILL_TYPE" val="2"/>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187487_5*l_h_i*1_2_1"/>
  <p:tag name="KSO_WM_TEMPLATE_CATEGORY" val="diagram"/>
  <p:tag name="KSO_WM_TEMPLATE_INDEX" val="20187487"/>
  <p:tag name="KSO_WM_UNIT_LAYERLEVEL" val="1_1_1"/>
  <p:tag name="KSO_WM_TAG_VERSION" val="1.0"/>
  <p:tag name="KSO_WM_BEAUTIFY_FLAG" val="#wm#"/>
  <p:tag name="KSO_WM_UNIT_LINE_FORE_SCHEMECOLOR_INDEX" val="5"/>
  <p:tag name="KSO_WM_UNIT_LINE_FILL_TYPE" val="2"/>
</p:tagLst>
</file>

<file path=ppt/tags/tag144.xml><?xml version="1.0" encoding="utf-8"?>
<p:tagLst xmlns:p="http://schemas.openxmlformats.org/presentationml/2006/main">
  <p:tag name="KSO_WM_UNIT_ISCONTENTS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l1-1"/>
  <p:tag name="KSO_WM_UNIT_TYPE" val="l_h_a"/>
  <p:tag name="KSO_WM_UNIT_INDEX" val="1_5_1"/>
  <p:tag name="KSO_WM_UNIT_ID" val="diagram20187487_5*l_h_a*1_5_1"/>
  <p:tag name="KSO_WM_TEMPLATE_CATEGORY" val="diagram"/>
  <p:tag name="KSO_WM_TEMPLATE_INDEX" val="20187487"/>
  <p:tag name="KSO_WM_UNIT_LAYERLEVEL" val="1_1_1"/>
  <p:tag name="KSO_WM_TAG_VERSION" val="1.0"/>
  <p:tag name="KSO_WM_BEAUTIFY_FLAG" val="#wm#"/>
  <p:tag name="KSO_WM_UNIT_PRESET_TEXT" val="单击此处添加标题"/>
  <p:tag name="KSO_WM_UNIT_TEXT_FILL_FORE_SCHEMECOLOR_INDEX" val="10"/>
  <p:tag name="KSO_WM_UNIT_TEXT_FILL_TYPE" val="1"/>
</p:tagLst>
</file>

<file path=ppt/tags/tag145.xml><?xml version="1.0" encoding="utf-8"?>
<p:tagLst xmlns:p="http://schemas.openxmlformats.org/presentationml/2006/main">
  <p:tag name="KSO_WM_UNIT_NOCLEAR" val="0"/>
  <p:tag name="KSO_WM_UNIT_VALUE" val="16"/>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0187487_5*l_h_f*1_5_1"/>
  <p:tag name="KSO_WM_TEMPLATE_CATEGORY" val="diagram"/>
  <p:tag name="KSO_WM_TEMPLATE_INDEX" val="20187487"/>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Lst>
</file>

<file path=ppt/tags/tag146.xml><?xml version="1.0" encoding="utf-8"?>
<p:tagLst xmlns:p="http://schemas.openxmlformats.org/presentationml/2006/main">
  <p:tag name="KSO_WM_UNIT_ISCONTENTS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187487_5*l_h_a*1_2_1"/>
  <p:tag name="KSO_WM_TEMPLATE_CATEGORY" val="diagram"/>
  <p:tag name="KSO_WM_TEMPLATE_INDEX" val="20187487"/>
  <p:tag name="KSO_WM_UNIT_LAYERLEVEL" val="1_1_1"/>
  <p:tag name="KSO_WM_TAG_VERSION" val="1.0"/>
  <p:tag name="KSO_WM_BEAUTIFY_FLAG" val="#wm#"/>
  <p:tag name="KSO_WM_UNIT_PRESET_TEXT" val="单击此处添加标题"/>
  <p:tag name="KSO_WM_UNIT_TEXT_FILL_FORE_SCHEMECOLOR_INDEX" val="5"/>
  <p:tag name="KSO_WM_UNIT_TEXT_FILL_TYPE" val="1"/>
</p:tagLst>
</file>

<file path=ppt/tags/tag147.xml><?xml version="1.0" encoding="utf-8"?>
<p:tagLst xmlns:p="http://schemas.openxmlformats.org/presentationml/2006/main">
  <p:tag name="KSO_WM_UNIT_NOCLEAR" val="0"/>
  <p:tag name="KSO_WM_UNIT_VALUE" val="16"/>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87487_5*l_h_f*1_1_1"/>
  <p:tag name="KSO_WM_TEMPLATE_CATEGORY" val="diagram"/>
  <p:tag name="KSO_WM_TEMPLATE_INDEX" val="20187487"/>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187487_5*l_h_i*1_3_3"/>
  <p:tag name="KSO_WM_TEMPLATE_CATEGORY" val="diagram"/>
  <p:tag name="KSO_WM_TEMPLATE_INDEX" val="20187487"/>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187487_5*l_h_i*1_3_2"/>
  <p:tag name="KSO_WM_TEMPLATE_CATEGORY" val="diagram"/>
  <p:tag name="KSO_WM_TEMPLATE_INDEX" val="20187487"/>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187487_5*l_h_i*1_3_1"/>
  <p:tag name="KSO_WM_TEMPLATE_CATEGORY" val="diagram"/>
  <p:tag name="KSO_WM_TEMPLATE_INDEX" val="20187487"/>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187487_5*l_h_i*1_4_3"/>
  <p:tag name="KSO_WM_TEMPLATE_CATEGORY" val="diagram"/>
  <p:tag name="KSO_WM_TEMPLATE_INDEX" val="20187487"/>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187487_5*l_h_i*1_4_2"/>
  <p:tag name="KSO_WM_TEMPLATE_CATEGORY" val="diagram"/>
  <p:tag name="KSO_WM_TEMPLATE_INDEX" val="20187487"/>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187487_5*l_h_i*1_4_1"/>
  <p:tag name="KSO_WM_TEMPLATE_CATEGORY" val="diagram"/>
  <p:tag name="KSO_WM_TEMPLATE_INDEX" val="20187487"/>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187487_5*l_h_i*1_4_4"/>
  <p:tag name="KSO_WM_TEMPLATE_CATEGORY" val="diagram"/>
  <p:tag name="KSO_WM_TEMPLATE_INDEX" val="20187487"/>
  <p:tag name="KSO_WM_UNIT_LAYERLEVEL" val="1_1_1"/>
  <p:tag name="KSO_WM_TAG_VERSION" val="1.0"/>
  <p:tag name="KSO_WM_BEAUTIFY_FLAG" val="#wm#"/>
  <p:tag name="KSO_WM_UNIT_LINE_FORE_SCHEMECOLOR_INDEX" val="7"/>
  <p:tag name="KSO_WM_UNIT_LINE_FILL_TYPE" val="2"/>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187487_5*l_h_i*1_3_4"/>
  <p:tag name="KSO_WM_TEMPLATE_CATEGORY" val="diagram"/>
  <p:tag name="KSO_WM_TEMPLATE_INDEX" val="20187487"/>
  <p:tag name="KSO_WM_UNIT_LAYERLEVEL" val="1_1_1"/>
  <p:tag name="KSO_WM_TAG_VERSION" val="1.0"/>
  <p:tag name="KSO_WM_BEAUTIFY_FLAG" val="#wm#"/>
  <p:tag name="KSO_WM_UNIT_LINE_FORE_SCHEMECOLOR_INDEX" val="8"/>
  <p:tag name="KSO_WM_UNIT_LINE_FILL_TYPE" val="2"/>
</p:tagLst>
</file>

<file path=ppt/tags/tag156.xml><?xml version="1.0" encoding="utf-8"?>
<p:tagLst xmlns:p="http://schemas.openxmlformats.org/presentationml/2006/main">
  <p:tag name="KSO_WM_UNIT_ISCONTENTS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diagram20187487_5*l_h_a*1_4_1"/>
  <p:tag name="KSO_WM_TEMPLATE_CATEGORY" val="diagram"/>
  <p:tag name="KSO_WM_TEMPLATE_INDEX" val="20187487"/>
  <p:tag name="KSO_WM_UNIT_LAYERLEVEL" val="1_1_1"/>
  <p:tag name="KSO_WM_TAG_VERSION" val="1.0"/>
  <p:tag name="KSO_WM_BEAUTIFY_FLAG" val="#wm#"/>
  <p:tag name="KSO_WM_UNIT_PRESET_TEXT" val="单击此处添加标题"/>
  <p:tag name="KSO_WM_UNIT_TEXT_FILL_FORE_SCHEMECOLOR_INDEX" val="7"/>
  <p:tag name="KSO_WM_UNIT_TEXT_FILL_TYPE" val="1"/>
</p:tagLst>
</file>

<file path=ppt/tags/tag157.xml><?xml version="1.0" encoding="utf-8"?>
<p:tagLst xmlns:p="http://schemas.openxmlformats.org/presentationml/2006/main">
  <p:tag name="KSO_WM_UNIT_NOCLEAR" val="0"/>
  <p:tag name="KSO_WM_UNIT_VALUE" val="16"/>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187487_5*l_h_f*1_3_1"/>
  <p:tag name="KSO_WM_TEMPLATE_CATEGORY" val="diagram"/>
  <p:tag name="KSO_WM_TEMPLATE_INDEX" val="20187487"/>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Lst>
</file>

<file path=ppt/tags/tag158.xml><?xml version="1.0" encoding="utf-8"?>
<p:tagLst xmlns:p="http://schemas.openxmlformats.org/presentationml/2006/main">
  <p:tag name="KSO_WM_UNIT_ISCONTENTS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187487_5*l_h_a*1_3_1"/>
  <p:tag name="KSO_WM_TEMPLATE_CATEGORY" val="diagram"/>
  <p:tag name="KSO_WM_TEMPLATE_INDEX" val="20187487"/>
  <p:tag name="KSO_WM_UNIT_LAYERLEVEL" val="1_1_1"/>
  <p:tag name="KSO_WM_TAG_VERSION" val="1.0"/>
  <p:tag name="KSO_WM_BEAUTIFY_FLAG" val="#wm#"/>
  <p:tag name="KSO_WM_UNIT_PRESET_TEXT" val="单击此处添加标题"/>
  <p:tag name="KSO_WM_UNIT_TEXT_FILL_FORE_SCHEMECOLOR_INDEX" val="8"/>
  <p:tag name="KSO_WM_UNIT_TEXT_FILL_TYPE" val="1"/>
</p:tagLst>
</file>

<file path=ppt/tags/tag159.xml><?xml version="1.0" encoding="utf-8"?>
<p:tagLst xmlns:p="http://schemas.openxmlformats.org/presentationml/2006/main">
  <p:tag name="KSO_WM_UNIT_NOCLEAR" val="0"/>
  <p:tag name="KSO_WM_UNIT_VALUE" val="16"/>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187487_5*l_h_f*1_4_1"/>
  <p:tag name="KSO_WM_TEMPLATE_CATEGORY" val="diagram"/>
  <p:tag name="KSO_WM_TEMPLATE_INDEX" val="20187487"/>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q1-1"/>
  <p:tag name="KSO_WM_UNIT_TYPE" val="q_h_a"/>
  <p:tag name="KSO_WM_UNIT_INDEX" val="1_1_1"/>
  <p:tag name="KSO_WM_UNIT_ID" val="diagram20187961_2*q_h_a*1_1_1"/>
  <p:tag name="KSO_WM_TEMPLATE_CATEGORY" val="diagram"/>
  <p:tag name="KSO_WM_TEMPLATE_INDEX" val="20187961"/>
  <p:tag name="KSO_WM_UNIT_LAYERLEVEL" val="1_1_1"/>
  <p:tag name="KSO_WM_TAG_VERSION" val="1.0"/>
  <p:tag name="KSO_WM_BEAUTIFY_FLAG" val="#wm#"/>
  <p:tag name="KSO_WM_UNIT_PRESET_TEXT" val="添加标题"/>
  <p:tag name="KSO_WM_UNIT_TEXT_FILL_FORE_SCHEMECOLOR_INDEX" val="5"/>
  <p:tag name="KSO_WM_UNIT_TEXT_FILL_TYPE" val="1"/>
</p:tagLst>
</file>

<file path=ppt/tags/tag161.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q1-1"/>
  <p:tag name="KSO_WM_UNIT_TYPE" val="q_h_a"/>
  <p:tag name="KSO_WM_UNIT_INDEX" val="1_1_1"/>
  <p:tag name="KSO_WM_UNIT_ID" val="diagram20187961_2*q_h_a*1_1_1"/>
  <p:tag name="KSO_WM_TEMPLATE_CATEGORY" val="diagram"/>
  <p:tag name="KSO_WM_TEMPLATE_INDEX" val="20187961"/>
  <p:tag name="KSO_WM_UNIT_LAYERLEVEL" val="1_1_1"/>
  <p:tag name="KSO_WM_TAG_VERSION" val="1.0"/>
  <p:tag name="KSO_WM_BEAUTIFY_FLAG" val="#wm#"/>
  <p:tag name="KSO_WM_UNIT_PRESET_TEXT" val="添加标题"/>
  <p:tag name="KSO_WM_UNIT_TEXT_FILL_FORE_SCHEMECOLOR_INDEX" val="5"/>
  <p:tag name="KSO_WM_UNIT_TEXT_FILL_TYPE" val="1"/>
</p:tagLst>
</file>

<file path=ppt/tags/tag162.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q1-1"/>
  <p:tag name="KSO_WM_UNIT_TYPE" val="q_h_a"/>
  <p:tag name="KSO_WM_UNIT_INDEX" val="1_1_1"/>
  <p:tag name="KSO_WM_UNIT_ID" val="diagram20187961_2*q_h_a*1_1_1"/>
  <p:tag name="KSO_WM_TEMPLATE_CATEGORY" val="diagram"/>
  <p:tag name="KSO_WM_TEMPLATE_INDEX" val="20187961"/>
  <p:tag name="KSO_WM_UNIT_LAYERLEVEL" val="1_1_1"/>
  <p:tag name="KSO_WM_TAG_VERSION" val="1.0"/>
  <p:tag name="KSO_WM_BEAUTIFY_FLAG" val="#wm#"/>
  <p:tag name="KSO_WM_UNIT_PRESET_TEXT" val="添加标题"/>
  <p:tag name="KSO_WM_UNIT_TEXT_FILL_FORE_SCHEMECOLOR_INDEX" val="5"/>
  <p:tag name="KSO_WM_UNIT_TEXT_FILL_TYPE" val="1"/>
</p:tagLst>
</file>

<file path=ppt/tags/tag163.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q1-1"/>
  <p:tag name="KSO_WM_UNIT_TYPE" val="q_h_a"/>
  <p:tag name="KSO_WM_UNIT_INDEX" val="1_1_1"/>
  <p:tag name="KSO_WM_UNIT_ID" val="diagram20187961_2*q_h_a*1_1_1"/>
  <p:tag name="KSO_WM_TEMPLATE_CATEGORY" val="diagram"/>
  <p:tag name="KSO_WM_TEMPLATE_INDEX" val="20187961"/>
  <p:tag name="KSO_WM_UNIT_LAYERLEVEL" val="1_1_1"/>
  <p:tag name="KSO_WM_TAG_VERSION" val="1.0"/>
  <p:tag name="KSO_WM_BEAUTIFY_FLAG" val="#wm#"/>
  <p:tag name="KSO_WM_UNIT_PRESET_TEXT" val="添加标题"/>
  <p:tag name="KSO_WM_UNIT_TEXT_FILL_FORE_SCHEMECOLOR_INDEX" val="5"/>
  <p:tag name="KSO_WM_UNIT_TEXT_FILL_TYPE" val="1"/>
</p:tagLst>
</file>

<file path=ppt/tags/tag164.xml><?xml version="1.0" encoding="utf-8"?>
<p:tagLst xmlns:p="http://schemas.openxmlformats.org/presentationml/2006/main">
  <p:tag name="ISLIDE.ADDREMOVEWATERMARK" val="vmwuZmWbmu"/>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ISLIDE.ADDREMOVEWATERMARK" val="vmwuZmWbmu"/>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ISLIDE.ADDREMOVEWATERMARK" val="vmwuZmWbmu"/>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ISLIDE.ADDREMOVEWATERMARK" val="vmwuZmWbmu"/>
  <p:tag name="KSO_WM_BEAUTIFY_FLAG" val=""/>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ISLIDE.ADDREMOVEWATERMARK" val="vmwuZmWbmu"/>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ISLIDE.ADDREMOVEWATERMARK" val="vmwuZmWbmu"/>
  <p:tag name="KSO_WM_BEAUTIFY_FLAG" val=""/>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ISLIDE.ADDREMOVEWATERMARK" val="vmwuZmWbmu"/>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
</p:tagLst>
</file>

<file path=ppt/tags/tag189.xml><?xml version="1.0" encoding="utf-8"?>
<p:tagLst xmlns:p="http://schemas.openxmlformats.org/presentationml/2006/main">
  <p:tag name="ISLIDE.ADDREMOVEWATERMARK" val="vmwuZmWbmu"/>
  <p:tag name="KSO_WM_BEAUTIFY_FLAG" val=""/>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ISLIDE.ADDREMOVEWATERMARK" val="vmwuZmWbmu"/>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COMMONDATA" val="eyJoZGlkIjoiMDNjZTNjZWQ4YjY1OGNhM2ExODc5Mjg5ZmE2ZjA1Y2YifQ=="/>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3.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ISLIDE.ADDREMOVEWATERMARK" val="vmwuZmWbmu"/>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ISLIDE.ADDREMOVEWATERMARK" val="vmwuZmWbmu"/>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ISLIDE.ADDREMOVEWATERMARK" val="vmwuZmWbmu"/>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ISLIDE.ADDREMOVEWATERMARK" val="vmwuZmWbmu"/>
  <p:tag name="KSO_WM_BEAUTIFY_FLAG" va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ISLIDE.ADDREMOVEWATERMARK" val="vmwuZmWbmu"/>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ISLIDE.ADDREMOVEWATERMARK" val="vmwuZmWbmu"/>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ISLIDE.ADDREMOVEWATERMARK" val="vmwuZmWbmu"/>
  <p:tag name="KSO_WM_BEAUTIFY_FLAG" val=""/>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1263</Words>
  <Application>WPS 演示</Application>
  <PresentationFormat>宽屏</PresentationFormat>
  <Paragraphs>197</Paragraphs>
  <Slides>31</Slides>
  <Notes>4</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0</vt:i4>
      </vt:variant>
      <vt:variant>
        <vt:lpstr>幻灯片标题</vt:lpstr>
      </vt:variant>
      <vt:variant>
        <vt:i4>31</vt:i4>
      </vt:variant>
    </vt:vector>
  </HeadingPairs>
  <TitlesOfParts>
    <vt:vector size="42" baseType="lpstr">
      <vt:lpstr>Arial</vt:lpstr>
      <vt:lpstr>宋体</vt:lpstr>
      <vt:lpstr>Wingdings</vt:lpstr>
      <vt:lpstr>Wingdings</vt:lpstr>
      <vt:lpstr>微软雅黑</vt:lpstr>
      <vt:lpstr>Arial Unicode MS</vt:lpstr>
      <vt:lpstr>Calibri</vt:lpstr>
      <vt:lpstr>华文细黑</vt:lpstr>
      <vt:lpstr>楷体</vt:lpstr>
      <vt:lpstr>黑体</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无花果</cp:lastModifiedBy>
  <cp:revision>198</cp:revision>
  <dcterms:created xsi:type="dcterms:W3CDTF">2019-06-19T02:08:00Z</dcterms:created>
  <dcterms:modified xsi:type="dcterms:W3CDTF">2026-09-01T02:06:44Z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2052-12.1.0.20305</vt:lpwstr>
  </property>
  <property fmtid="{D5CDD505-2E9C-101B-9397-08002B2CF9AE}" pid="3" name="ICV">
    <vt:lpwstr>F2C7C7388C2C40F4A22A891FA64D3D9E_13</vt:lpwstr>
  </property>
</Properties>
</file>